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7" r:id="rId2"/>
    <p:sldId id="258" r:id="rId3"/>
    <p:sldId id="276" r:id="rId4"/>
    <p:sldId id="277" r:id="rId5"/>
    <p:sldId id="278" r:id="rId6"/>
    <p:sldId id="279" r:id="rId7"/>
    <p:sldId id="281" r:id="rId8"/>
    <p:sldId id="282" r:id="rId9"/>
    <p:sldId id="283" r:id="rId10"/>
    <p:sldId id="284" r:id="rId11"/>
    <p:sldId id="298" r:id="rId12"/>
    <p:sldId id="285" r:id="rId13"/>
    <p:sldId id="286" r:id="rId14"/>
    <p:sldId id="287" r:id="rId15"/>
    <p:sldId id="295" r:id="rId16"/>
    <p:sldId id="296" r:id="rId17"/>
    <p:sldId id="288" r:id="rId18"/>
    <p:sldId id="289" r:id="rId19"/>
    <p:sldId id="290" r:id="rId20"/>
    <p:sldId id="291" r:id="rId21"/>
    <p:sldId id="299" r:id="rId22"/>
    <p:sldId id="300" r:id="rId23"/>
    <p:sldId id="292" r:id="rId24"/>
    <p:sldId id="301" r:id="rId25"/>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4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BAA62B-CD04-4811-81AC-3A176E916BDE}" type="datetimeFigureOut">
              <a:rPr lang="vi-VN" smtClean="0"/>
              <a:t>11/05/2024</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AD810-88FF-4B09-8427-5098FFCC33F1}" type="slidenum">
              <a:rPr lang="vi-VN" smtClean="0"/>
              <a:t>‹#›</a:t>
            </a:fld>
            <a:endParaRPr lang="vi-V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6e1a3756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6e1a3756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6e1a3756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6e1a3756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6e1a3756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6e1a3756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6e1a3756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6e1a3756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6e1a3756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6e1a3756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6e1a3756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6e1a3756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6e1a3756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6e1a3756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6e1a3756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6e1a3756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6e1a3756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6e1a3756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6e1a3756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6e1a3756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6e1a3756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6e1a3756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6e1a3756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6e1a3756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6e1a3756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6e1a3756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6e1a3756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6e1a3756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6e1a3756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6e1a3756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6e1a3756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6e1a3756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6e1a3756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6e1a3756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98967" y="2153400"/>
            <a:ext cx="9194400" cy="25512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7335"/>
            </a:lvl1pPr>
            <a:lvl2pPr lvl="1" algn="ctr">
              <a:spcBef>
                <a:spcPts val="0"/>
              </a:spcBef>
              <a:spcAft>
                <a:spcPts val="0"/>
              </a:spcAft>
              <a:buClr>
                <a:srgbClr val="191919"/>
              </a:buClr>
              <a:buSzPts val="5200"/>
              <a:buNone/>
              <a:defRPr sz="6935">
                <a:solidFill>
                  <a:srgbClr val="191919"/>
                </a:solidFill>
              </a:defRPr>
            </a:lvl2pPr>
            <a:lvl3pPr lvl="2" algn="ctr">
              <a:spcBef>
                <a:spcPts val="0"/>
              </a:spcBef>
              <a:spcAft>
                <a:spcPts val="0"/>
              </a:spcAft>
              <a:buClr>
                <a:srgbClr val="191919"/>
              </a:buClr>
              <a:buSzPts val="5200"/>
              <a:buNone/>
              <a:defRPr sz="6935">
                <a:solidFill>
                  <a:srgbClr val="191919"/>
                </a:solidFill>
              </a:defRPr>
            </a:lvl3pPr>
            <a:lvl4pPr lvl="3" algn="ctr">
              <a:spcBef>
                <a:spcPts val="0"/>
              </a:spcBef>
              <a:spcAft>
                <a:spcPts val="0"/>
              </a:spcAft>
              <a:buClr>
                <a:srgbClr val="191919"/>
              </a:buClr>
              <a:buSzPts val="5200"/>
              <a:buNone/>
              <a:defRPr sz="6935">
                <a:solidFill>
                  <a:srgbClr val="191919"/>
                </a:solidFill>
              </a:defRPr>
            </a:lvl4pPr>
            <a:lvl5pPr lvl="4" algn="ctr">
              <a:spcBef>
                <a:spcPts val="0"/>
              </a:spcBef>
              <a:spcAft>
                <a:spcPts val="0"/>
              </a:spcAft>
              <a:buClr>
                <a:srgbClr val="191919"/>
              </a:buClr>
              <a:buSzPts val="5200"/>
              <a:buNone/>
              <a:defRPr sz="6935">
                <a:solidFill>
                  <a:srgbClr val="191919"/>
                </a:solidFill>
              </a:defRPr>
            </a:lvl5pPr>
            <a:lvl6pPr lvl="5" algn="ctr">
              <a:spcBef>
                <a:spcPts val="0"/>
              </a:spcBef>
              <a:spcAft>
                <a:spcPts val="0"/>
              </a:spcAft>
              <a:buClr>
                <a:srgbClr val="191919"/>
              </a:buClr>
              <a:buSzPts val="5200"/>
              <a:buNone/>
              <a:defRPr sz="6935">
                <a:solidFill>
                  <a:srgbClr val="191919"/>
                </a:solidFill>
              </a:defRPr>
            </a:lvl6pPr>
            <a:lvl7pPr lvl="6" algn="ctr">
              <a:spcBef>
                <a:spcPts val="0"/>
              </a:spcBef>
              <a:spcAft>
                <a:spcPts val="0"/>
              </a:spcAft>
              <a:buClr>
                <a:srgbClr val="191919"/>
              </a:buClr>
              <a:buSzPts val="5200"/>
              <a:buNone/>
              <a:defRPr sz="6935">
                <a:solidFill>
                  <a:srgbClr val="191919"/>
                </a:solidFill>
              </a:defRPr>
            </a:lvl7pPr>
            <a:lvl8pPr lvl="7" algn="ctr">
              <a:spcBef>
                <a:spcPts val="0"/>
              </a:spcBef>
              <a:spcAft>
                <a:spcPts val="0"/>
              </a:spcAft>
              <a:buClr>
                <a:srgbClr val="191919"/>
              </a:buClr>
              <a:buSzPts val="5200"/>
              <a:buNone/>
              <a:defRPr sz="6935">
                <a:solidFill>
                  <a:srgbClr val="191919"/>
                </a:solidFill>
              </a:defRPr>
            </a:lvl8pPr>
            <a:lvl9pPr lvl="8" algn="ctr">
              <a:spcBef>
                <a:spcPts val="0"/>
              </a:spcBef>
              <a:spcAft>
                <a:spcPts val="0"/>
              </a:spcAft>
              <a:buClr>
                <a:srgbClr val="191919"/>
              </a:buClr>
              <a:buSzPts val="5200"/>
              <a:buNone/>
              <a:defRPr sz="6935">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604"/>
        <p:cNvGrpSpPr/>
        <p:nvPr/>
      </p:nvGrpSpPr>
      <p:grpSpPr>
        <a:xfrm>
          <a:off x="0" y="0"/>
          <a:ext cx="0" cy="0"/>
          <a:chOff x="0" y="0"/>
          <a:chExt cx="0" cy="0"/>
        </a:xfrm>
      </p:grpSpPr>
      <p:grpSp>
        <p:nvGrpSpPr>
          <p:cNvPr id="605" name="Google Shape;605;p17"/>
          <p:cNvGrpSpPr/>
          <p:nvPr/>
        </p:nvGrpSpPr>
        <p:grpSpPr>
          <a:xfrm>
            <a:off x="-2845434" y="360984"/>
            <a:ext cx="14724667" cy="8151784"/>
            <a:chOff x="-2134075" y="270738"/>
            <a:chExt cx="11043500" cy="6113838"/>
          </a:xfrm>
        </p:grpSpPr>
        <p:sp>
          <p:nvSpPr>
            <p:cNvPr id="606" name="Google Shape;606;p17"/>
            <p:cNvSpPr/>
            <p:nvPr/>
          </p:nvSpPr>
          <p:spPr>
            <a:xfrm>
              <a:off x="-2134075" y="3689675"/>
              <a:ext cx="2694900" cy="269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07" name="Google Shape;607;p17"/>
            <p:cNvGrpSpPr/>
            <p:nvPr/>
          </p:nvGrpSpPr>
          <p:grpSpPr>
            <a:xfrm>
              <a:off x="8792725" y="270738"/>
              <a:ext cx="116700" cy="2245222"/>
              <a:chOff x="245250" y="2629538"/>
              <a:chExt cx="116700" cy="2245222"/>
            </a:xfrm>
          </p:grpSpPr>
          <p:sp>
            <p:nvSpPr>
              <p:cNvPr id="608" name="Google Shape;608;p17"/>
              <p:cNvSpPr/>
              <p:nvPr/>
            </p:nvSpPr>
            <p:spPr>
              <a:xfrm>
                <a:off x="245250" y="414991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17"/>
              <p:cNvSpPr/>
              <p:nvPr/>
            </p:nvSpPr>
            <p:spPr>
              <a:xfrm>
                <a:off x="245250" y="4453986"/>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0" name="Google Shape;610;p17"/>
              <p:cNvSpPr/>
              <p:nvPr/>
            </p:nvSpPr>
            <p:spPr>
              <a:xfrm>
                <a:off x="245250" y="4758059"/>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17"/>
              <p:cNvSpPr/>
              <p:nvPr/>
            </p:nvSpPr>
            <p:spPr>
              <a:xfrm>
                <a:off x="245250" y="384583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17"/>
              <p:cNvSpPr/>
              <p:nvPr/>
            </p:nvSpPr>
            <p:spPr>
              <a:xfrm>
                <a:off x="245250" y="354176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17"/>
              <p:cNvSpPr/>
              <p:nvPr/>
            </p:nvSpPr>
            <p:spPr>
              <a:xfrm>
                <a:off x="245250" y="323768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17"/>
              <p:cNvSpPr/>
              <p:nvPr/>
            </p:nvSpPr>
            <p:spPr>
              <a:xfrm>
                <a:off x="245250" y="293361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17"/>
              <p:cNvSpPr/>
              <p:nvPr/>
            </p:nvSpPr>
            <p:spPr>
              <a:xfrm>
                <a:off x="245250" y="262953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6" name="Google Shape;616;p17"/>
            <p:cNvGrpSpPr/>
            <p:nvPr/>
          </p:nvGrpSpPr>
          <p:grpSpPr>
            <a:xfrm rot="10800000">
              <a:off x="361950" y="4728425"/>
              <a:ext cx="2606788" cy="292646"/>
              <a:chOff x="5823975" y="3462600"/>
              <a:chExt cx="2606788" cy="292646"/>
            </a:xfrm>
          </p:grpSpPr>
          <p:sp>
            <p:nvSpPr>
              <p:cNvPr id="617" name="Google Shape;617;p17"/>
              <p:cNvSpPr/>
              <p:nvPr/>
            </p:nvSpPr>
            <p:spPr>
              <a:xfrm rot="5400000">
                <a:off x="8361163"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17"/>
              <p:cNvSpPr/>
              <p:nvPr/>
            </p:nvSpPr>
            <p:spPr>
              <a:xfrm rot="5400000">
                <a:off x="8361163"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17"/>
              <p:cNvSpPr/>
              <p:nvPr/>
            </p:nvSpPr>
            <p:spPr>
              <a:xfrm rot="5400000">
                <a:off x="8179936"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17"/>
              <p:cNvSpPr/>
              <p:nvPr/>
            </p:nvSpPr>
            <p:spPr>
              <a:xfrm rot="5400000">
                <a:off x="8179936"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17"/>
              <p:cNvSpPr/>
              <p:nvPr/>
            </p:nvSpPr>
            <p:spPr>
              <a:xfrm rot="5400000">
                <a:off x="7998708"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17"/>
              <p:cNvSpPr/>
              <p:nvPr/>
            </p:nvSpPr>
            <p:spPr>
              <a:xfrm rot="5400000">
                <a:off x="7998708"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17"/>
              <p:cNvSpPr/>
              <p:nvPr/>
            </p:nvSpPr>
            <p:spPr>
              <a:xfrm rot="5400000">
                <a:off x="7817480"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17"/>
              <p:cNvSpPr/>
              <p:nvPr/>
            </p:nvSpPr>
            <p:spPr>
              <a:xfrm rot="5400000">
                <a:off x="7817480"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17"/>
              <p:cNvSpPr/>
              <p:nvPr/>
            </p:nvSpPr>
            <p:spPr>
              <a:xfrm rot="5400000">
                <a:off x="7636252"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17"/>
              <p:cNvSpPr/>
              <p:nvPr/>
            </p:nvSpPr>
            <p:spPr>
              <a:xfrm rot="5400000">
                <a:off x="7636252"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17"/>
              <p:cNvSpPr/>
              <p:nvPr/>
            </p:nvSpPr>
            <p:spPr>
              <a:xfrm rot="5400000">
                <a:off x="7455025"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17"/>
              <p:cNvSpPr/>
              <p:nvPr/>
            </p:nvSpPr>
            <p:spPr>
              <a:xfrm rot="5400000">
                <a:off x="7455025"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17"/>
              <p:cNvSpPr/>
              <p:nvPr/>
            </p:nvSpPr>
            <p:spPr>
              <a:xfrm rot="5400000">
                <a:off x="7273797"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17"/>
              <p:cNvSpPr/>
              <p:nvPr/>
            </p:nvSpPr>
            <p:spPr>
              <a:xfrm rot="5400000">
                <a:off x="7273797"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17"/>
              <p:cNvSpPr/>
              <p:nvPr/>
            </p:nvSpPr>
            <p:spPr>
              <a:xfrm rot="5400000">
                <a:off x="7092569"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17"/>
              <p:cNvSpPr/>
              <p:nvPr/>
            </p:nvSpPr>
            <p:spPr>
              <a:xfrm rot="5400000">
                <a:off x="7092569"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17"/>
              <p:cNvSpPr/>
              <p:nvPr/>
            </p:nvSpPr>
            <p:spPr>
              <a:xfrm rot="5400000">
                <a:off x="6911341"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17"/>
              <p:cNvSpPr/>
              <p:nvPr/>
            </p:nvSpPr>
            <p:spPr>
              <a:xfrm rot="5400000">
                <a:off x="6911341"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17"/>
              <p:cNvSpPr/>
              <p:nvPr/>
            </p:nvSpPr>
            <p:spPr>
              <a:xfrm rot="5400000">
                <a:off x="6730114"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17"/>
              <p:cNvSpPr/>
              <p:nvPr/>
            </p:nvSpPr>
            <p:spPr>
              <a:xfrm rot="5400000">
                <a:off x="6730114"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17"/>
              <p:cNvSpPr/>
              <p:nvPr/>
            </p:nvSpPr>
            <p:spPr>
              <a:xfrm rot="5400000">
                <a:off x="6548886"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17"/>
              <p:cNvSpPr/>
              <p:nvPr/>
            </p:nvSpPr>
            <p:spPr>
              <a:xfrm rot="5400000">
                <a:off x="6548886"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17"/>
              <p:cNvSpPr/>
              <p:nvPr/>
            </p:nvSpPr>
            <p:spPr>
              <a:xfrm rot="5400000">
                <a:off x="6367658"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17"/>
              <p:cNvSpPr/>
              <p:nvPr/>
            </p:nvSpPr>
            <p:spPr>
              <a:xfrm rot="5400000">
                <a:off x="6367658"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17"/>
              <p:cNvSpPr/>
              <p:nvPr/>
            </p:nvSpPr>
            <p:spPr>
              <a:xfrm rot="5400000">
                <a:off x="6186430"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17"/>
              <p:cNvSpPr/>
              <p:nvPr/>
            </p:nvSpPr>
            <p:spPr>
              <a:xfrm rot="5400000">
                <a:off x="6186430"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17"/>
              <p:cNvSpPr/>
              <p:nvPr/>
            </p:nvSpPr>
            <p:spPr>
              <a:xfrm rot="5400000">
                <a:off x="6005203"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17"/>
              <p:cNvSpPr/>
              <p:nvPr/>
            </p:nvSpPr>
            <p:spPr>
              <a:xfrm rot="5400000">
                <a:off x="6005203"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5" name="Google Shape;645;p17"/>
              <p:cNvSpPr/>
              <p:nvPr/>
            </p:nvSpPr>
            <p:spPr>
              <a:xfrm rot="5400000">
                <a:off x="5823975"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17"/>
              <p:cNvSpPr/>
              <p:nvPr/>
            </p:nvSpPr>
            <p:spPr>
              <a:xfrm rot="5400000">
                <a:off x="5823975"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647"/>
        <p:cNvGrpSpPr/>
        <p:nvPr/>
      </p:nvGrpSpPr>
      <p:grpSpPr>
        <a:xfrm>
          <a:off x="0" y="0"/>
          <a:ext cx="0" cy="0"/>
          <a:chOff x="0" y="0"/>
          <a:chExt cx="0" cy="0"/>
        </a:xfrm>
      </p:grpSpPr>
      <p:grpSp>
        <p:nvGrpSpPr>
          <p:cNvPr id="648" name="Google Shape;648;p18"/>
          <p:cNvGrpSpPr/>
          <p:nvPr/>
        </p:nvGrpSpPr>
        <p:grpSpPr>
          <a:xfrm>
            <a:off x="327001" y="361006"/>
            <a:ext cx="14710433" cy="6138673"/>
            <a:chOff x="245250" y="270754"/>
            <a:chExt cx="11032825" cy="4604005"/>
          </a:xfrm>
        </p:grpSpPr>
        <p:sp>
          <p:nvSpPr>
            <p:cNvPr id="649" name="Google Shape;649;p18"/>
            <p:cNvSpPr/>
            <p:nvPr/>
          </p:nvSpPr>
          <p:spPr>
            <a:xfrm>
              <a:off x="8583175" y="1580125"/>
              <a:ext cx="2694900" cy="269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50" name="Google Shape;650;p18"/>
            <p:cNvGrpSpPr/>
            <p:nvPr/>
          </p:nvGrpSpPr>
          <p:grpSpPr>
            <a:xfrm>
              <a:off x="245250" y="2629538"/>
              <a:ext cx="116700" cy="2245222"/>
              <a:chOff x="245250" y="2629538"/>
              <a:chExt cx="116700" cy="2245222"/>
            </a:xfrm>
          </p:grpSpPr>
          <p:sp>
            <p:nvSpPr>
              <p:cNvPr id="651" name="Google Shape;651;p18"/>
              <p:cNvSpPr/>
              <p:nvPr/>
            </p:nvSpPr>
            <p:spPr>
              <a:xfrm>
                <a:off x="245250" y="414991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18"/>
              <p:cNvSpPr/>
              <p:nvPr/>
            </p:nvSpPr>
            <p:spPr>
              <a:xfrm>
                <a:off x="245250" y="4453986"/>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18"/>
              <p:cNvSpPr/>
              <p:nvPr/>
            </p:nvSpPr>
            <p:spPr>
              <a:xfrm>
                <a:off x="245250" y="4758059"/>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18"/>
              <p:cNvSpPr/>
              <p:nvPr/>
            </p:nvSpPr>
            <p:spPr>
              <a:xfrm>
                <a:off x="245250" y="384583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18"/>
              <p:cNvSpPr/>
              <p:nvPr/>
            </p:nvSpPr>
            <p:spPr>
              <a:xfrm>
                <a:off x="245250" y="354176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18"/>
              <p:cNvSpPr/>
              <p:nvPr/>
            </p:nvSpPr>
            <p:spPr>
              <a:xfrm>
                <a:off x="245250" y="323768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18"/>
              <p:cNvSpPr/>
              <p:nvPr/>
            </p:nvSpPr>
            <p:spPr>
              <a:xfrm>
                <a:off x="245250" y="293361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18"/>
              <p:cNvSpPr/>
              <p:nvPr/>
            </p:nvSpPr>
            <p:spPr>
              <a:xfrm>
                <a:off x="245250" y="262953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9" name="Google Shape;659;p18"/>
            <p:cNvGrpSpPr/>
            <p:nvPr/>
          </p:nvGrpSpPr>
          <p:grpSpPr>
            <a:xfrm rot="-5400000">
              <a:off x="7489325" y="1427825"/>
              <a:ext cx="2606788" cy="292646"/>
              <a:chOff x="5823975" y="3462600"/>
              <a:chExt cx="2606788" cy="292646"/>
            </a:xfrm>
          </p:grpSpPr>
          <p:sp>
            <p:nvSpPr>
              <p:cNvPr id="660" name="Google Shape;660;p18"/>
              <p:cNvSpPr/>
              <p:nvPr/>
            </p:nvSpPr>
            <p:spPr>
              <a:xfrm rot="5400000">
                <a:off x="8361163"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18"/>
              <p:cNvSpPr/>
              <p:nvPr/>
            </p:nvSpPr>
            <p:spPr>
              <a:xfrm rot="5400000">
                <a:off x="8361163"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18"/>
              <p:cNvSpPr/>
              <p:nvPr/>
            </p:nvSpPr>
            <p:spPr>
              <a:xfrm rot="5400000">
                <a:off x="8179936"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18"/>
              <p:cNvSpPr/>
              <p:nvPr/>
            </p:nvSpPr>
            <p:spPr>
              <a:xfrm rot="5400000">
                <a:off x="8179936"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18"/>
              <p:cNvSpPr/>
              <p:nvPr/>
            </p:nvSpPr>
            <p:spPr>
              <a:xfrm rot="5400000">
                <a:off x="7998708"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18"/>
              <p:cNvSpPr/>
              <p:nvPr/>
            </p:nvSpPr>
            <p:spPr>
              <a:xfrm rot="5400000">
                <a:off x="7998708"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18"/>
              <p:cNvSpPr/>
              <p:nvPr/>
            </p:nvSpPr>
            <p:spPr>
              <a:xfrm rot="5400000">
                <a:off x="7817480"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18"/>
              <p:cNvSpPr/>
              <p:nvPr/>
            </p:nvSpPr>
            <p:spPr>
              <a:xfrm rot="5400000">
                <a:off x="7817480"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18"/>
              <p:cNvSpPr/>
              <p:nvPr/>
            </p:nvSpPr>
            <p:spPr>
              <a:xfrm rot="5400000">
                <a:off x="7636252"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18"/>
              <p:cNvSpPr/>
              <p:nvPr/>
            </p:nvSpPr>
            <p:spPr>
              <a:xfrm rot="5400000">
                <a:off x="7636252"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18"/>
              <p:cNvSpPr/>
              <p:nvPr/>
            </p:nvSpPr>
            <p:spPr>
              <a:xfrm rot="5400000">
                <a:off x="7455025"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18"/>
              <p:cNvSpPr/>
              <p:nvPr/>
            </p:nvSpPr>
            <p:spPr>
              <a:xfrm rot="5400000">
                <a:off x="7455025"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18"/>
              <p:cNvSpPr/>
              <p:nvPr/>
            </p:nvSpPr>
            <p:spPr>
              <a:xfrm rot="5400000">
                <a:off x="7273797"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18"/>
              <p:cNvSpPr/>
              <p:nvPr/>
            </p:nvSpPr>
            <p:spPr>
              <a:xfrm rot="5400000">
                <a:off x="7273797"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18"/>
              <p:cNvSpPr/>
              <p:nvPr/>
            </p:nvSpPr>
            <p:spPr>
              <a:xfrm rot="5400000">
                <a:off x="7092569"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18"/>
              <p:cNvSpPr/>
              <p:nvPr/>
            </p:nvSpPr>
            <p:spPr>
              <a:xfrm rot="5400000">
                <a:off x="7092569"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18"/>
              <p:cNvSpPr/>
              <p:nvPr/>
            </p:nvSpPr>
            <p:spPr>
              <a:xfrm rot="5400000">
                <a:off x="6911341"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18"/>
              <p:cNvSpPr/>
              <p:nvPr/>
            </p:nvSpPr>
            <p:spPr>
              <a:xfrm rot="5400000">
                <a:off x="6911341"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18"/>
              <p:cNvSpPr/>
              <p:nvPr/>
            </p:nvSpPr>
            <p:spPr>
              <a:xfrm rot="5400000">
                <a:off x="6730114"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18"/>
              <p:cNvSpPr/>
              <p:nvPr/>
            </p:nvSpPr>
            <p:spPr>
              <a:xfrm rot="5400000">
                <a:off x="6730114"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18"/>
              <p:cNvSpPr/>
              <p:nvPr/>
            </p:nvSpPr>
            <p:spPr>
              <a:xfrm rot="5400000">
                <a:off x="6548886"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18"/>
              <p:cNvSpPr/>
              <p:nvPr/>
            </p:nvSpPr>
            <p:spPr>
              <a:xfrm rot="5400000">
                <a:off x="6548886"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18"/>
              <p:cNvSpPr/>
              <p:nvPr/>
            </p:nvSpPr>
            <p:spPr>
              <a:xfrm rot="5400000">
                <a:off x="6367658"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18"/>
              <p:cNvSpPr/>
              <p:nvPr/>
            </p:nvSpPr>
            <p:spPr>
              <a:xfrm rot="5400000">
                <a:off x="6367658"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18"/>
              <p:cNvSpPr/>
              <p:nvPr/>
            </p:nvSpPr>
            <p:spPr>
              <a:xfrm rot="5400000">
                <a:off x="6186430"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8"/>
              <p:cNvSpPr/>
              <p:nvPr/>
            </p:nvSpPr>
            <p:spPr>
              <a:xfrm rot="5400000">
                <a:off x="6186430"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8"/>
              <p:cNvSpPr/>
              <p:nvPr/>
            </p:nvSpPr>
            <p:spPr>
              <a:xfrm rot="5400000">
                <a:off x="6005203"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8"/>
              <p:cNvSpPr/>
              <p:nvPr/>
            </p:nvSpPr>
            <p:spPr>
              <a:xfrm rot="5400000">
                <a:off x="6005203"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8"/>
              <p:cNvSpPr/>
              <p:nvPr/>
            </p:nvSpPr>
            <p:spPr>
              <a:xfrm rot="5400000">
                <a:off x="5823975"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8"/>
              <p:cNvSpPr/>
              <p:nvPr/>
            </p:nvSpPr>
            <p:spPr>
              <a:xfrm rot="5400000">
                <a:off x="5823975"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0"/>
        <p:cNvGrpSpPr/>
        <p:nvPr/>
      </p:nvGrpSpPr>
      <p:grpSpPr>
        <a:xfrm>
          <a:off x="0" y="0"/>
          <a:ext cx="0" cy="0"/>
          <a:chOff x="0" y="0"/>
          <a:chExt cx="0" cy="0"/>
        </a:xfrm>
      </p:grpSpPr>
      <p:sp>
        <p:nvSpPr>
          <p:cNvPr id="11" name="Google Shape;11;p3"/>
          <p:cNvSpPr txBox="1">
            <a:spLocks noGrp="1"/>
          </p:cNvSpPr>
          <p:nvPr>
            <p:ph type="title"/>
          </p:nvPr>
        </p:nvSpPr>
        <p:spPr>
          <a:xfrm>
            <a:off x="1722000" y="2772767"/>
            <a:ext cx="6756800" cy="2015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6665"/>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2" name="Google Shape;12;p3"/>
          <p:cNvSpPr txBox="1">
            <a:spLocks noGrp="1"/>
          </p:cNvSpPr>
          <p:nvPr>
            <p:ph type="title" idx="2" hasCustomPrompt="1"/>
          </p:nvPr>
        </p:nvSpPr>
        <p:spPr>
          <a:xfrm>
            <a:off x="1722000" y="1350567"/>
            <a:ext cx="2202800" cy="1221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3" name="Google Shape;13;p3"/>
          <p:cNvSpPr txBox="1">
            <a:spLocks noGrp="1"/>
          </p:cNvSpPr>
          <p:nvPr>
            <p:ph type="subTitle" idx="1"/>
          </p:nvPr>
        </p:nvSpPr>
        <p:spPr>
          <a:xfrm>
            <a:off x="1722000" y="4988967"/>
            <a:ext cx="6756800" cy="50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35"/>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 name="Google Shape;14;p3"/>
          <p:cNvGrpSpPr/>
          <p:nvPr/>
        </p:nvGrpSpPr>
        <p:grpSpPr>
          <a:xfrm>
            <a:off x="-2845434" y="360984"/>
            <a:ext cx="14724667" cy="8151784"/>
            <a:chOff x="-2134075" y="270738"/>
            <a:chExt cx="11043500" cy="6113838"/>
          </a:xfrm>
        </p:grpSpPr>
        <p:sp>
          <p:nvSpPr>
            <p:cNvPr id="15" name="Google Shape;15;p3"/>
            <p:cNvSpPr/>
            <p:nvPr/>
          </p:nvSpPr>
          <p:spPr>
            <a:xfrm>
              <a:off x="-2134075" y="3689675"/>
              <a:ext cx="2694900" cy="269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grpSp>
          <p:nvGrpSpPr>
            <p:cNvPr id="16" name="Google Shape;16;p3"/>
            <p:cNvGrpSpPr/>
            <p:nvPr/>
          </p:nvGrpSpPr>
          <p:grpSpPr>
            <a:xfrm>
              <a:off x="8792725" y="270738"/>
              <a:ext cx="116700" cy="2245222"/>
              <a:chOff x="245250" y="2629538"/>
              <a:chExt cx="116700" cy="2245222"/>
            </a:xfrm>
          </p:grpSpPr>
          <p:sp>
            <p:nvSpPr>
              <p:cNvPr id="17" name="Google Shape;17;p3"/>
              <p:cNvSpPr/>
              <p:nvPr/>
            </p:nvSpPr>
            <p:spPr>
              <a:xfrm>
                <a:off x="245250" y="414991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18" name="Google Shape;18;p3"/>
              <p:cNvSpPr/>
              <p:nvPr/>
            </p:nvSpPr>
            <p:spPr>
              <a:xfrm>
                <a:off x="245250" y="4453986"/>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19" name="Google Shape;19;p3"/>
              <p:cNvSpPr/>
              <p:nvPr/>
            </p:nvSpPr>
            <p:spPr>
              <a:xfrm>
                <a:off x="245250" y="4758059"/>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20" name="Google Shape;20;p3"/>
              <p:cNvSpPr/>
              <p:nvPr/>
            </p:nvSpPr>
            <p:spPr>
              <a:xfrm>
                <a:off x="245250" y="384583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21" name="Google Shape;21;p3"/>
              <p:cNvSpPr/>
              <p:nvPr/>
            </p:nvSpPr>
            <p:spPr>
              <a:xfrm>
                <a:off x="245250" y="354176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22" name="Google Shape;22;p3"/>
              <p:cNvSpPr/>
              <p:nvPr/>
            </p:nvSpPr>
            <p:spPr>
              <a:xfrm>
                <a:off x="245250" y="323768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23" name="Google Shape;23;p3"/>
              <p:cNvSpPr/>
              <p:nvPr/>
            </p:nvSpPr>
            <p:spPr>
              <a:xfrm>
                <a:off x="245250" y="293361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24" name="Google Shape;24;p3"/>
              <p:cNvSpPr/>
              <p:nvPr/>
            </p:nvSpPr>
            <p:spPr>
              <a:xfrm>
                <a:off x="245250" y="262953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grpSp>
        <p:grpSp>
          <p:nvGrpSpPr>
            <p:cNvPr id="25" name="Google Shape;25;p3"/>
            <p:cNvGrpSpPr/>
            <p:nvPr/>
          </p:nvGrpSpPr>
          <p:grpSpPr>
            <a:xfrm rot="10800000">
              <a:off x="361950" y="4728425"/>
              <a:ext cx="2606788" cy="292646"/>
              <a:chOff x="5823975" y="3462600"/>
              <a:chExt cx="2606788" cy="292646"/>
            </a:xfrm>
          </p:grpSpPr>
          <p:sp>
            <p:nvSpPr>
              <p:cNvPr id="26" name="Google Shape;26;p3"/>
              <p:cNvSpPr/>
              <p:nvPr/>
            </p:nvSpPr>
            <p:spPr>
              <a:xfrm rot="5400000">
                <a:off x="8361163"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27" name="Google Shape;27;p3"/>
              <p:cNvSpPr/>
              <p:nvPr/>
            </p:nvSpPr>
            <p:spPr>
              <a:xfrm rot="5400000">
                <a:off x="8361163"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28" name="Google Shape;28;p3"/>
              <p:cNvSpPr/>
              <p:nvPr/>
            </p:nvSpPr>
            <p:spPr>
              <a:xfrm rot="5400000">
                <a:off x="8179936"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29" name="Google Shape;29;p3"/>
              <p:cNvSpPr/>
              <p:nvPr/>
            </p:nvSpPr>
            <p:spPr>
              <a:xfrm rot="5400000">
                <a:off x="8179936"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0" name="Google Shape;30;p3"/>
              <p:cNvSpPr/>
              <p:nvPr/>
            </p:nvSpPr>
            <p:spPr>
              <a:xfrm rot="5400000">
                <a:off x="7998708"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1" name="Google Shape;31;p3"/>
              <p:cNvSpPr/>
              <p:nvPr/>
            </p:nvSpPr>
            <p:spPr>
              <a:xfrm rot="5400000">
                <a:off x="7998708"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2" name="Google Shape;32;p3"/>
              <p:cNvSpPr/>
              <p:nvPr/>
            </p:nvSpPr>
            <p:spPr>
              <a:xfrm rot="5400000">
                <a:off x="7817480"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3" name="Google Shape;33;p3"/>
              <p:cNvSpPr/>
              <p:nvPr/>
            </p:nvSpPr>
            <p:spPr>
              <a:xfrm rot="5400000">
                <a:off x="7817480"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4" name="Google Shape;34;p3"/>
              <p:cNvSpPr/>
              <p:nvPr/>
            </p:nvSpPr>
            <p:spPr>
              <a:xfrm rot="5400000">
                <a:off x="7636252"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5" name="Google Shape;35;p3"/>
              <p:cNvSpPr/>
              <p:nvPr/>
            </p:nvSpPr>
            <p:spPr>
              <a:xfrm rot="5400000">
                <a:off x="7636252"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6" name="Google Shape;36;p3"/>
              <p:cNvSpPr/>
              <p:nvPr/>
            </p:nvSpPr>
            <p:spPr>
              <a:xfrm rot="5400000">
                <a:off x="7455025"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7" name="Google Shape;37;p3"/>
              <p:cNvSpPr/>
              <p:nvPr/>
            </p:nvSpPr>
            <p:spPr>
              <a:xfrm rot="5400000">
                <a:off x="7455025"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8" name="Google Shape;38;p3"/>
              <p:cNvSpPr/>
              <p:nvPr/>
            </p:nvSpPr>
            <p:spPr>
              <a:xfrm rot="5400000">
                <a:off x="7273797"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9" name="Google Shape;39;p3"/>
              <p:cNvSpPr/>
              <p:nvPr/>
            </p:nvSpPr>
            <p:spPr>
              <a:xfrm rot="5400000">
                <a:off x="7273797"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0" name="Google Shape;40;p3"/>
              <p:cNvSpPr/>
              <p:nvPr/>
            </p:nvSpPr>
            <p:spPr>
              <a:xfrm rot="5400000">
                <a:off x="7092569"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1" name="Google Shape;41;p3"/>
              <p:cNvSpPr/>
              <p:nvPr/>
            </p:nvSpPr>
            <p:spPr>
              <a:xfrm rot="5400000">
                <a:off x="7092569"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2" name="Google Shape;42;p3"/>
              <p:cNvSpPr/>
              <p:nvPr/>
            </p:nvSpPr>
            <p:spPr>
              <a:xfrm rot="5400000">
                <a:off x="6911341"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3" name="Google Shape;43;p3"/>
              <p:cNvSpPr/>
              <p:nvPr/>
            </p:nvSpPr>
            <p:spPr>
              <a:xfrm rot="5400000">
                <a:off x="6911341"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4" name="Google Shape;44;p3"/>
              <p:cNvSpPr/>
              <p:nvPr/>
            </p:nvSpPr>
            <p:spPr>
              <a:xfrm rot="5400000">
                <a:off x="6730114"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5" name="Google Shape;45;p3"/>
              <p:cNvSpPr/>
              <p:nvPr/>
            </p:nvSpPr>
            <p:spPr>
              <a:xfrm rot="5400000">
                <a:off x="6730114"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6" name="Google Shape;46;p3"/>
              <p:cNvSpPr/>
              <p:nvPr/>
            </p:nvSpPr>
            <p:spPr>
              <a:xfrm rot="5400000">
                <a:off x="6548886"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7" name="Google Shape;47;p3"/>
              <p:cNvSpPr/>
              <p:nvPr/>
            </p:nvSpPr>
            <p:spPr>
              <a:xfrm rot="5400000">
                <a:off x="6548886"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8" name="Google Shape;48;p3"/>
              <p:cNvSpPr/>
              <p:nvPr/>
            </p:nvSpPr>
            <p:spPr>
              <a:xfrm rot="5400000">
                <a:off x="6367658"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9" name="Google Shape;49;p3"/>
              <p:cNvSpPr/>
              <p:nvPr/>
            </p:nvSpPr>
            <p:spPr>
              <a:xfrm rot="5400000">
                <a:off x="6367658"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50" name="Google Shape;50;p3"/>
              <p:cNvSpPr/>
              <p:nvPr/>
            </p:nvSpPr>
            <p:spPr>
              <a:xfrm rot="5400000">
                <a:off x="6186430"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51" name="Google Shape;51;p3"/>
              <p:cNvSpPr/>
              <p:nvPr/>
            </p:nvSpPr>
            <p:spPr>
              <a:xfrm rot="5400000">
                <a:off x="6186430"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52" name="Google Shape;52;p3"/>
              <p:cNvSpPr/>
              <p:nvPr/>
            </p:nvSpPr>
            <p:spPr>
              <a:xfrm rot="5400000">
                <a:off x="6005203"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53" name="Google Shape;53;p3"/>
              <p:cNvSpPr/>
              <p:nvPr/>
            </p:nvSpPr>
            <p:spPr>
              <a:xfrm rot="5400000">
                <a:off x="6005203"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54" name="Google Shape;54;p3"/>
              <p:cNvSpPr/>
              <p:nvPr/>
            </p:nvSpPr>
            <p:spPr>
              <a:xfrm rot="5400000">
                <a:off x="5823975"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55" name="Google Shape;55;p3"/>
              <p:cNvSpPr/>
              <p:nvPr/>
            </p:nvSpPr>
            <p:spPr>
              <a:xfrm rot="5400000">
                <a:off x="5823975"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6"/>
        <p:cNvGrpSpPr/>
        <p:nvPr/>
      </p:nvGrpSpPr>
      <p:grpSpPr>
        <a:xfrm>
          <a:off x="0" y="0"/>
          <a:ext cx="0" cy="0"/>
          <a:chOff x="0" y="0"/>
          <a:chExt cx="0" cy="0"/>
        </a:xfrm>
      </p:grpSpPr>
      <p:sp>
        <p:nvSpPr>
          <p:cNvPr id="57" name="Google Shape;57;p4"/>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 name="Google Shape;58;p4"/>
          <p:cNvSpPr txBox="1">
            <a:spLocks noGrp="1"/>
          </p:cNvSpPr>
          <p:nvPr>
            <p:ph type="body" idx="1"/>
          </p:nvPr>
        </p:nvSpPr>
        <p:spPr>
          <a:xfrm>
            <a:off x="960000" y="1621000"/>
            <a:ext cx="10272000" cy="1495200"/>
          </a:xfrm>
          <a:prstGeom prst="rect">
            <a:avLst/>
          </a:prstGeom>
        </p:spPr>
        <p:txBody>
          <a:bodyPr spcFirstLastPara="1" wrap="square" lIns="91425" tIns="91425" rIns="91425" bIns="91425" anchor="t" anchorCtr="0">
            <a:noAutofit/>
          </a:bodyPr>
          <a:lstStyle>
            <a:lvl1pPr marL="609600" lvl="0" indent="-423545" rtl="0">
              <a:spcBef>
                <a:spcPts val="0"/>
              </a:spcBef>
              <a:spcAft>
                <a:spcPts val="0"/>
              </a:spcAft>
              <a:buSzPts val="1400"/>
              <a:buFont typeface="Nunito Light"/>
              <a:buChar char="●"/>
              <a:defRPr/>
            </a:lvl1pPr>
            <a:lvl2pPr marL="1219200" lvl="1" indent="-423545" rtl="0">
              <a:lnSpc>
                <a:spcPct val="100000"/>
              </a:lnSpc>
              <a:spcBef>
                <a:spcPts val="0"/>
              </a:spcBef>
              <a:spcAft>
                <a:spcPts val="0"/>
              </a:spcAft>
              <a:buSzPts val="1400"/>
              <a:buFont typeface="Nunito Light"/>
              <a:buChar char="○"/>
              <a:defRPr/>
            </a:lvl2pPr>
            <a:lvl3pPr marL="1828800" lvl="2" indent="-423545" rtl="0">
              <a:lnSpc>
                <a:spcPct val="100000"/>
              </a:lnSpc>
              <a:spcBef>
                <a:spcPts val="0"/>
              </a:spcBef>
              <a:spcAft>
                <a:spcPts val="0"/>
              </a:spcAft>
              <a:buSzPts val="1400"/>
              <a:buFont typeface="Nunito Light"/>
              <a:buChar char="■"/>
              <a:defRPr/>
            </a:lvl3pPr>
            <a:lvl4pPr marL="2438400" lvl="3" indent="-423545" rtl="0">
              <a:lnSpc>
                <a:spcPct val="100000"/>
              </a:lnSpc>
              <a:spcBef>
                <a:spcPts val="0"/>
              </a:spcBef>
              <a:spcAft>
                <a:spcPts val="0"/>
              </a:spcAft>
              <a:buSzPts val="1400"/>
              <a:buFont typeface="Nunito Light"/>
              <a:buChar char="●"/>
              <a:defRPr/>
            </a:lvl4pPr>
            <a:lvl5pPr marL="3048000" lvl="4" indent="-423545" rtl="0">
              <a:lnSpc>
                <a:spcPct val="100000"/>
              </a:lnSpc>
              <a:spcBef>
                <a:spcPts val="0"/>
              </a:spcBef>
              <a:spcAft>
                <a:spcPts val="0"/>
              </a:spcAft>
              <a:buSzPts val="1400"/>
              <a:buFont typeface="Nunito Light"/>
              <a:buChar char="○"/>
              <a:defRPr/>
            </a:lvl5pPr>
            <a:lvl6pPr marL="3657600" lvl="5" indent="-423545" rtl="0">
              <a:lnSpc>
                <a:spcPct val="100000"/>
              </a:lnSpc>
              <a:spcBef>
                <a:spcPts val="0"/>
              </a:spcBef>
              <a:spcAft>
                <a:spcPts val="0"/>
              </a:spcAft>
              <a:buSzPts val="1400"/>
              <a:buFont typeface="Nunito Light"/>
              <a:buChar char="■"/>
              <a:defRPr/>
            </a:lvl6pPr>
            <a:lvl7pPr marL="4267200" lvl="6" indent="-423545" rtl="0">
              <a:lnSpc>
                <a:spcPct val="100000"/>
              </a:lnSpc>
              <a:spcBef>
                <a:spcPts val="0"/>
              </a:spcBef>
              <a:spcAft>
                <a:spcPts val="0"/>
              </a:spcAft>
              <a:buSzPts val="1400"/>
              <a:buFont typeface="Nunito Light"/>
              <a:buChar char="●"/>
              <a:defRPr/>
            </a:lvl7pPr>
            <a:lvl8pPr marL="4876800" lvl="7" indent="-423545" rtl="0">
              <a:lnSpc>
                <a:spcPct val="100000"/>
              </a:lnSpc>
              <a:spcBef>
                <a:spcPts val="0"/>
              </a:spcBef>
              <a:spcAft>
                <a:spcPts val="0"/>
              </a:spcAft>
              <a:buSzPts val="1400"/>
              <a:buFont typeface="Nunito Light"/>
              <a:buChar char="○"/>
              <a:defRPr/>
            </a:lvl8pPr>
            <a:lvl9pPr marL="5486400" lvl="8" indent="-423545" rtl="0">
              <a:lnSpc>
                <a:spcPct val="100000"/>
              </a:lnSpc>
              <a:spcBef>
                <a:spcPts val="0"/>
              </a:spcBef>
              <a:spcAft>
                <a:spcPts val="0"/>
              </a:spcAft>
              <a:buSzPts val="1400"/>
              <a:buFont typeface="Nunito Light"/>
              <a:buChar char="■"/>
              <a:defRPr/>
            </a:lvl9pPr>
          </a:lstStyle>
          <a:p>
            <a:endParaRPr/>
          </a:p>
        </p:txBody>
      </p:sp>
      <p:grpSp>
        <p:nvGrpSpPr>
          <p:cNvPr id="59" name="Google Shape;59;p4"/>
          <p:cNvGrpSpPr/>
          <p:nvPr/>
        </p:nvGrpSpPr>
        <p:grpSpPr>
          <a:xfrm flipH="1">
            <a:off x="-2836399" y="360984"/>
            <a:ext cx="14537833" cy="6333779"/>
            <a:chOff x="361950" y="270738"/>
            <a:chExt cx="10903375" cy="4750334"/>
          </a:xfrm>
        </p:grpSpPr>
        <p:sp>
          <p:nvSpPr>
            <p:cNvPr id="60" name="Google Shape;60;p4"/>
            <p:cNvSpPr/>
            <p:nvPr/>
          </p:nvSpPr>
          <p:spPr>
            <a:xfrm>
              <a:off x="8570425" y="1603750"/>
              <a:ext cx="2694900" cy="269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1" name="Google Shape;61;p4"/>
            <p:cNvGrpSpPr/>
            <p:nvPr/>
          </p:nvGrpSpPr>
          <p:grpSpPr>
            <a:xfrm>
              <a:off x="8792725" y="270738"/>
              <a:ext cx="116700" cy="2245222"/>
              <a:chOff x="245250" y="2629538"/>
              <a:chExt cx="116700" cy="2245222"/>
            </a:xfrm>
          </p:grpSpPr>
          <p:sp>
            <p:nvSpPr>
              <p:cNvPr id="62" name="Google Shape;62;p4"/>
              <p:cNvSpPr/>
              <p:nvPr/>
            </p:nvSpPr>
            <p:spPr>
              <a:xfrm>
                <a:off x="245250" y="414991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4"/>
              <p:cNvSpPr/>
              <p:nvPr/>
            </p:nvSpPr>
            <p:spPr>
              <a:xfrm>
                <a:off x="245250" y="4453986"/>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4"/>
              <p:cNvSpPr/>
              <p:nvPr/>
            </p:nvSpPr>
            <p:spPr>
              <a:xfrm>
                <a:off x="245250" y="4758059"/>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4"/>
              <p:cNvSpPr/>
              <p:nvPr/>
            </p:nvSpPr>
            <p:spPr>
              <a:xfrm>
                <a:off x="245250" y="384583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4"/>
              <p:cNvSpPr/>
              <p:nvPr/>
            </p:nvSpPr>
            <p:spPr>
              <a:xfrm>
                <a:off x="245250" y="354176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4"/>
              <p:cNvSpPr/>
              <p:nvPr/>
            </p:nvSpPr>
            <p:spPr>
              <a:xfrm>
                <a:off x="245250" y="323768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4"/>
              <p:cNvSpPr/>
              <p:nvPr/>
            </p:nvSpPr>
            <p:spPr>
              <a:xfrm>
                <a:off x="245250" y="293361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4"/>
              <p:cNvSpPr/>
              <p:nvPr/>
            </p:nvSpPr>
            <p:spPr>
              <a:xfrm>
                <a:off x="245250" y="262953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 name="Google Shape;70;p4"/>
            <p:cNvGrpSpPr/>
            <p:nvPr/>
          </p:nvGrpSpPr>
          <p:grpSpPr>
            <a:xfrm rot="10800000">
              <a:off x="361950" y="4728425"/>
              <a:ext cx="2606788" cy="292646"/>
              <a:chOff x="5823975" y="3462600"/>
              <a:chExt cx="2606788" cy="292646"/>
            </a:xfrm>
          </p:grpSpPr>
          <p:sp>
            <p:nvSpPr>
              <p:cNvPr id="71" name="Google Shape;71;p4"/>
              <p:cNvSpPr/>
              <p:nvPr/>
            </p:nvSpPr>
            <p:spPr>
              <a:xfrm rot="5400000">
                <a:off x="8361163"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4"/>
              <p:cNvSpPr/>
              <p:nvPr/>
            </p:nvSpPr>
            <p:spPr>
              <a:xfrm rot="5400000">
                <a:off x="8361163"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4"/>
              <p:cNvSpPr/>
              <p:nvPr/>
            </p:nvSpPr>
            <p:spPr>
              <a:xfrm rot="5400000">
                <a:off x="8179936"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4"/>
              <p:cNvSpPr/>
              <p:nvPr/>
            </p:nvSpPr>
            <p:spPr>
              <a:xfrm rot="5400000">
                <a:off x="8179936"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4"/>
              <p:cNvSpPr/>
              <p:nvPr/>
            </p:nvSpPr>
            <p:spPr>
              <a:xfrm rot="5400000">
                <a:off x="7998708"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4"/>
              <p:cNvSpPr/>
              <p:nvPr/>
            </p:nvSpPr>
            <p:spPr>
              <a:xfrm rot="5400000">
                <a:off x="7998708"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4"/>
              <p:cNvSpPr/>
              <p:nvPr/>
            </p:nvSpPr>
            <p:spPr>
              <a:xfrm rot="5400000">
                <a:off x="7817480"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4"/>
              <p:cNvSpPr/>
              <p:nvPr/>
            </p:nvSpPr>
            <p:spPr>
              <a:xfrm rot="5400000">
                <a:off x="7817480"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4"/>
              <p:cNvSpPr/>
              <p:nvPr/>
            </p:nvSpPr>
            <p:spPr>
              <a:xfrm rot="5400000">
                <a:off x="7636252"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4"/>
              <p:cNvSpPr/>
              <p:nvPr/>
            </p:nvSpPr>
            <p:spPr>
              <a:xfrm rot="5400000">
                <a:off x="7636252"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4"/>
              <p:cNvSpPr/>
              <p:nvPr/>
            </p:nvSpPr>
            <p:spPr>
              <a:xfrm rot="5400000">
                <a:off x="7455025"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4"/>
              <p:cNvSpPr/>
              <p:nvPr/>
            </p:nvSpPr>
            <p:spPr>
              <a:xfrm rot="5400000">
                <a:off x="7455025"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4"/>
              <p:cNvSpPr/>
              <p:nvPr/>
            </p:nvSpPr>
            <p:spPr>
              <a:xfrm rot="5400000">
                <a:off x="7273797"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4"/>
              <p:cNvSpPr/>
              <p:nvPr/>
            </p:nvSpPr>
            <p:spPr>
              <a:xfrm rot="5400000">
                <a:off x="7273797"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4"/>
              <p:cNvSpPr/>
              <p:nvPr/>
            </p:nvSpPr>
            <p:spPr>
              <a:xfrm rot="5400000">
                <a:off x="7092569"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4"/>
              <p:cNvSpPr/>
              <p:nvPr/>
            </p:nvSpPr>
            <p:spPr>
              <a:xfrm rot="5400000">
                <a:off x="7092569"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4"/>
              <p:cNvSpPr/>
              <p:nvPr/>
            </p:nvSpPr>
            <p:spPr>
              <a:xfrm rot="5400000">
                <a:off x="6911341"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4"/>
              <p:cNvSpPr/>
              <p:nvPr/>
            </p:nvSpPr>
            <p:spPr>
              <a:xfrm rot="5400000">
                <a:off x="6911341"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4"/>
              <p:cNvSpPr/>
              <p:nvPr/>
            </p:nvSpPr>
            <p:spPr>
              <a:xfrm rot="5400000">
                <a:off x="6730114"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4"/>
              <p:cNvSpPr/>
              <p:nvPr/>
            </p:nvSpPr>
            <p:spPr>
              <a:xfrm rot="5400000">
                <a:off x="6730114"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4"/>
              <p:cNvSpPr/>
              <p:nvPr/>
            </p:nvSpPr>
            <p:spPr>
              <a:xfrm rot="5400000">
                <a:off x="6548886"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4"/>
              <p:cNvSpPr/>
              <p:nvPr/>
            </p:nvSpPr>
            <p:spPr>
              <a:xfrm rot="5400000">
                <a:off x="6548886"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4"/>
              <p:cNvSpPr/>
              <p:nvPr/>
            </p:nvSpPr>
            <p:spPr>
              <a:xfrm rot="5400000">
                <a:off x="6367658"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4"/>
              <p:cNvSpPr/>
              <p:nvPr/>
            </p:nvSpPr>
            <p:spPr>
              <a:xfrm rot="5400000">
                <a:off x="6367658"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4"/>
              <p:cNvSpPr/>
              <p:nvPr/>
            </p:nvSpPr>
            <p:spPr>
              <a:xfrm rot="5400000">
                <a:off x="6186430"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4"/>
              <p:cNvSpPr/>
              <p:nvPr/>
            </p:nvSpPr>
            <p:spPr>
              <a:xfrm rot="5400000">
                <a:off x="6186430"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4"/>
              <p:cNvSpPr/>
              <p:nvPr/>
            </p:nvSpPr>
            <p:spPr>
              <a:xfrm rot="5400000">
                <a:off x="6005203"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4"/>
              <p:cNvSpPr/>
              <p:nvPr/>
            </p:nvSpPr>
            <p:spPr>
              <a:xfrm rot="5400000">
                <a:off x="6005203"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4"/>
              <p:cNvSpPr/>
              <p:nvPr/>
            </p:nvSpPr>
            <p:spPr>
              <a:xfrm rot="5400000">
                <a:off x="5823975"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4"/>
              <p:cNvSpPr/>
              <p:nvPr/>
            </p:nvSpPr>
            <p:spPr>
              <a:xfrm rot="5400000">
                <a:off x="5823975"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01"/>
        <p:cNvGrpSpPr/>
        <p:nvPr/>
      </p:nvGrpSpPr>
      <p:grpSpPr>
        <a:xfrm>
          <a:off x="0" y="0"/>
          <a:ext cx="0" cy="0"/>
          <a:chOff x="0" y="0"/>
          <a:chExt cx="0" cy="0"/>
        </a:xfrm>
      </p:grpSpPr>
      <p:sp>
        <p:nvSpPr>
          <p:cNvPr id="102" name="Google Shape;102;p5"/>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 name="Google Shape;103;p5"/>
          <p:cNvSpPr txBox="1">
            <a:spLocks noGrp="1"/>
          </p:cNvSpPr>
          <p:nvPr>
            <p:ph type="subTitle" idx="1"/>
          </p:nvPr>
        </p:nvSpPr>
        <p:spPr>
          <a:xfrm>
            <a:off x="6740379" y="4926965"/>
            <a:ext cx="334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5" b="0"/>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endParaRPr/>
          </a:p>
        </p:txBody>
      </p:sp>
      <p:sp>
        <p:nvSpPr>
          <p:cNvPr id="104" name="Google Shape;104;p5"/>
          <p:cNvSpPr txBox="1">
            <a:spLocks noGrp="1"/>
          </p:cNvSpPr>
          <p:nvPr>
            <p:ph type="subTitle" idx="2"/>
          </p:nvPr>
        </p:nvSpPr>
        <p:spPr>
          <a:xfrm>
            <a:off x="2111067" y="4926965"/>
            <a:ext cx="334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5" b="0"/>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endParaRPr/>
          </a:p>
        </p:txBody>
      </p:sp>
      <p:sp>
        <p:nvSpPr>
          <p:cNvPr id="105" name="Google Shape;105;p5"/>
          <p:cNvSpPr txBox="1">
            <a:spLocks noGrp="1"/>
          </p:cNvSpPr>
          <p:nvPr>
            <p:ph type="subTitle" idx="3"/>
          </p:nvPr>
        </p:nvSpPr>
        <p:spPr>
          <a:xfrm>
            <a:off x="6740367" y="4163367"/>
            <a:ext cx="3340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ybody"/>
              <a:buNone/>
              <a:defRPr sz="3200" b="1">
                <a:solidFill>
                  <a:schemeClr val="dk1"/>
                </a:solidFill>
                <a:latin typeface="Anybody"/>
                <a:ea typeface="Anybody"/>
                <a:cs typeface="Anybody"/>
                <a:sym typeface="Anybody"/>
              </a:defRPr>
            </a:lvl1pPr>
            <a:lvl2pPr lvl="1" algn="ctr" rtl="0">
              <a:lnSpc>
                <a:spcPct val="100000"/>
              </a:lnSpc>
              <a:spcBef>
                <a:spcPts val="0"/>
              </a:spcBef>
              <a:spcAft>
                <a:spcPts val="0"/>
              </a:spcAft>
              <a:buSzPts val="2400"/>
              <a:buFont typeface="Anybody"/>
              <a:buNone/>
              <a:defRPr sz="3200" b="1">
                <a:latin typeface="Anybody"/>
                <a:ea typeface="Anybody"/>
                <a:cs typeface="Anybody"/>
                <a:sym typeface="Anybody"/>
              </a:defRPr>
            </a:lvl2pPr>
            <a:lvl3pPr lvl="2" algn="ctr" rtl="0">
              <a:lnSpc>
                <a:spcPct val="100000"/>
              </a:lnSpc>
              <a:spcBef>
                <a:spcPts val="0"/>
              </a:spcBef>
              <a:spcAft>
                <a:spcPts val="0"/>
              </a:spcAft>
              <a:buSzPts val="2400"/>
              <a:buFont typeface="Anybody"/>
              <a:buNone/>
              <a:defRPr sz="3200" b="1">
                <a:latin typeface="Anybody"/>
                <a:ea typeface="Anybody"/>
                <a:cs typeface="Anybody"/>
                <a:sym typeface="Anybody"/>
              </a:defRPr>
            </a:lvl3pPr>
            <a:lvl4pPr lvl="3" algn="ctr" rtl="0">
              <a:lnSpc>
                <a:spcPct val="100000"/>
              </a:lnSpc>
              <a:spcBef>
                <a:spcPts val="0"/>
              </a:spcBef>
              <a:spcAft>
                <a:spcPts val="0"/>
              </a:spcAft>
              <a:buSzPts val="2400"/>
              <a:buFont typeface="Anybody"/>
              <a:buNone/>
              <a:defRPr sz="3200" b="1">
                <a:latin typeface="Anybody"/>
                <a:ea typeface="Anybody"/>
                <a:cs typeface="Anybody"/>
                <a:sym typeface="Anybody"/>
              </a:defRPr>
            </a:lvl4pPr>
            <a:lvl5pPr lvl="4" algn="ctr" rtl="0">
              <a:lnSpc>
                <a:spcPct val="100000"/>
              </a:lnSpc>
              <a:spcBef>
                <a:spcPts val="0"/>
              </a:spcBef>
              <a:spcAft>
                <a:spcPts val="0"/>
              </a:spcAft>
              <a:buSzPts val="2400"/>
              <a:buFont typeface="Anybody"/>
              <a:buNone/>
              <a:defRPr sz="3200" b="1">
                <a:latin typeface="Anybody"/>
                <a:ea typeface="Anybody"/>
                <a:cs typeface="Anybody"/>
                <a:sym typeface="Anybody"/>
              </a:defRPr>
            </a:lvl5pPr>
            <a:lvl6pPr lvl="5" algn="ctr" rtl="0">
              <a:lnSpc>
                <a:spcPct val="100000"/>
              </a:lnSpc>
              <a:spcBef>
                <a:spcPts val="0"/>
              </a:spcBef>
              <a:spcAft>
                <a:spcPts val="0"/>
              </a:spcAft>
              <a:buSzPts val="2400"/>
              <a:buFont typeface="Anybody"/>
              <a:buNone/>
              <a:defRPr sz="3200" b="1">
                <a:latin typeface="Anybody"/>
                <a:ea typeface="Anybody"/>
                <a:cs typeface="Anybody"/>
                <a:sym typeface="Anybody"/>
              </a:defRPr>
            </a:lvl6pPr>
            <a:lvl7pPr lvl="6" algn="ctr" rtl="0">
              <a:lnSpc>
                <a:spcPct val="100000"/>
              </a:lnSpc>
              <a:spcBef>
                <a:spcPts val="0"/>
              </a:spcBef>
              <a:spcAft>
                <a:spcPts val="0"/>
              </a:spcAft>
              <a:buSzPts val="2400"/>
              <a:buFont typeface="Anybody"/>
              <a:buNone/>
              <a:defRPr sz="3200" b="1">
                <a:latin typeface="Anybody"/>
                <a:ea typeface="Anybody"/>
                <a:cs typeface="Anybody"/>
                <a:sym typeface="Anybody"/>
              </a:defRPr>
            </a:lvl7pPr>
            <a:lvl8pPr lvl="7" algn="ctr" rtl="0">
              <a:lnSpc>
                <a:spcPct val="100000"/>
              </a:lnSpc>
              <a:spcBef>
                <a:spcPts val="0"/>
              </a:spcBef>
              <a:spcAft>
                <a:spcPts val="0"/>
              </a:spcAft>
              <a:buSzPts val="2400"/>
              <a:buFont typeface="Anybody"/>
              <a:buNone/>
              <a:defRPr sz="3200" b="1">
                <a:latin typeface="Anybody"/>
                <a:ea typeface="Anybody"/>
                <a:cs typeface="Anybody"/>
                <a:sym typeface="Anybody"/>
              </a:defRPr>
            </a:lvl8pPr>
            <a:lvl9pPr lvl="8" algn="ctr" rtl="0">
              <a:lnSpc>
                <a:spcPct val="100000"/>
              </a:lnSpc>
              <a:spcBef>
                <a:spcPts val="0"/>
              </a:spcBef>
              <a:spcAft>
                <a:spcPts val="0"/>
              </a:spcAft>
              <a:buSzPts val="2400"/>
              <a:buFont typeface="Anybody"/>
              <a:buNone/>
              <a:defRPr sz="3200" b="1">
                <a:latin typeface="Anybody"/>
                <a:ea typeface="Anybody"/>
                <a:cs typeface="Anybody"/>
                <a:sym typeface="Anybody"/>
              </a:defRPr>
            </a:lvl9pPr>
          </a:lstStyle>
          <a:p>
            <a:endParaRPr/>
          </a:p>
        </p:txBody>
      </p:sp>
      <p:sp>
        <p:nvSpPr>
          <p:cNvPr id="106" name="Google Shape;106;p5"/>
          <p:cNvSpPr txBox="1">
            <a:spLocks noGrp="1"/>
          </p:cNvSpPr>
          <p:nvPr>
            <p:ph type="subTitle" idx="4"/>
          </p:nvPr>
        </p:nvSpPr>
        <p:spPr>
          <a:xfrm>
            <a:off x="2110767" y="4163367"/>
            <a:ext cx="3340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ybody"/>
              <a:buNone/>
              <a:defRPr sz="3200" b="1">
                <a:solidFill>
                  <a:schemeClr val="dk1"/>
                </a:solidFill>
                <a:latin typeface="Anybody"/>
                <a:ea typeface="Anybody"/>
                <a:cs typeface="Anybody"/>
                <a:sym typeface="Anybody"/>
              </a:defRPr>
            </a:lvl1pPr>
            <a:lvl2pPr lvl="1" algn="ctr" rtl="0">
              <a:lnSpc>
                <a:spcPct val="100000"/>
              </a:lnSpc>
              <a:spcBef>
                <a:spcPts val="0"/>
              </a:spcBef>
              <a:spcAft>
                <a:spcPts val="0"/>
              </a:spcAft>
              <a:buSzPts val="2400"/>
              <a:buFont typeface="Anybody"/>
              <a:buNone/>
              <a:defRPr sz="3200" b="1">
                <a:latin typeface="Anybody"/>
                <a:ea typeface="Anybody"/>
                <a:cs typeface="Anybody"/>
                <a:sym typeface="Anybody"/>
              </a:defRPr>
            </a:lvl2pPr>
            <a:lvl3pPr lvl="2" algn="ctr" rtl="0">
              <a:lnSpc>
                <a:spcPct val="100000"/>
              </a:lnSpc>
              <a:spcBef>
                <a:spcPts val="0"/>
              </a:spcBef>
              <a:spcAft>
                <a:spcPts val="0"/>
              </a:spcAft>
              <a:buSzPts val="2400"/>
              <a:buFont typeface="Anybody"/>
              <a:buNone/>
              <a:defRPr sz="3200" b="1">
                <a:latin typeface="Anybody"/>
                <a:ea typeface="Anybody"/>
                <a:cs typeface="Anybody"/>
                <a:sym typeface="Anybody"/>
              </a:defRPr>
            </a:lvl3pPr>
            <a:lvl4pPr lvl="3" algn="ctr" rtl="0">
              <a:lnSpc>
                <a:spcPct val="100000"/>
              </a:lnSpc>
              <a:spcBef>
                <a:spcPts val="0"/>
              </a:spcBef>
              <a:spcAft>
                <a:spcPts val="0"/>
              </a:spcAft>
              <a:buSzPts val="2400"/>
              <a:buFont typeface="Anybody"/>
              <a:buNone/>
              <a:defRPr sz="3200" b="1">
                <a:latin typeface="Anybody"/>
                <a:ea typeface="Anybody"/>
                <a:cs typeface="Anybody"/>
                <a:sym typeface="Anybody"/>
              </a:defRPr>
            </a:lvl4pPr>
            <a:lvl5pPr lvl="4" algn="ctr" rtl="0">
              <a:lnSpc>
                <a:spcPct val="100000"/>
              </a:lnSpc>
              <a:spcBef>
                <a:spcPts val="0"/>
              </a:spcBef>
              <a:spcAft>
                <a:spcPts val="0"/>
              </a:spcAft>
              <a:buSzPts val="2400"/>
              <a:buFont typeface="Anybody"/>
              <a:buNone/>
              <a:defRPr sz="3200" b="1">
                <a:latin typeface="Anybody"/>
                <a:ea typeface="Anybody"/>
                <a:cs typeface="Anybody"/>
                <a:sym typeface="Anybody"/>
              </a:defRPr>
            </a:lvl5pPr>
            <a:lvl6pPr lvl="5" algn="ctr" rtl="0">
              <a:lnSpc>
                <a:spcPct val="100000"/>
              </a:lnSpc>
              <a:spcBef>
                <a:spcPts val="0"/>
              </a:spcBef>
              <a:spcAft>
                <a:spcPts val="0"/>
              </a:spcAft>
              <a:buSzPts val="2400"/>
              <a:buFont typeface="Anybody"/>
              <a:buNone/>
              <a:defRPr sz="3200" b="1">
                <a:latin typeface="Anybody"/>
                <a:ea typeface="Anybody"/>
                <a:cs typeface="Anybody"/>
                <a:sym typeface="Anybody"/>
              </a:defRPr>
            </a:lvl6pPr>
            <a:lvl7pPr lvl="6" algn="ctr" rtl="0">
              <a:lnSpc>
                <a:spcPct val="100000"/>
              </a:lnSpc>
              <a:spcBef>
                <a:spcPts val="0"/>
              </a:spcBef>
              <a:spcAft>
                <a:spcPts val="0"/>
              </a:spcAft>
              <a:buSzPts val="2400"/>
              <a:buFont typeface="Anybody"/>
              <a:buNone/>
              <a:defRPr sz="3200" b="1">
                <a:latin typeface="Anybody"/>
                <a:ea typeface="Anybody"/>
                <a:cs typeface="Anybody"/>
                <a:sym typeface="Anybody"/>
              </a:defRPr>
            </a:lvl7pPr>
            <a:lvl8pPr lvl="7" algn="ctr" rtl="0">
              <a:lnSpc>
                <a:spcPct val="100000"/>
              </a:lnSpc>
              <a:spcBef>
                <a:spcPts val="0"/>
              </a:spcBef>
              <a:spcAft>
                <a:spcPts val="0"/>
              </a:spcAft>
              <a:buSzPts val="2400"/>
              <a:buFont typeface="Anybody"/>
              <a:buNone/>
              <a:defRPr sz="3200" b="1">
                <a:latin typeface="Anybody"/>
                <a:ea typeface="Anybody"/>
                <a:cs typeface="Anybody"/>
                <a:sym typeface="Anybody"/>
              </a:defRPr>
            </a:lvl8pPr>
            <a:lvl9pPr lvl="8" algn="ctr" rtl="0">
              <a:lnSpc>
                <a:spcPct val="100000"/>
              </a:lnSpc>
              <a:spcBef>
                <a:spcPts val="0"/>
              </a:spcBef>
              <a:spcAft>
                <a:spcPts val="0"/>
              </a:spcAft>
              <a:buSzPts val="2400"/>
              <a:buFont typeface="Anybody"/>
              <a:buNone/>
              <a:defRPr sz="3200" b="1">
                <a:latin typeface="Anybody"/>
                <a:ea typeface="Anybody"/>
                <a:cs typeface="Anybody"/>
                <a:sym typeface="Anybody"/>
              </a:defRPr>
            </a:lvl9pPr>
          </a:lstStyle>
          <a:p>
            <a:endParaRPr/>
          </a:p>
        </p:txBody>
      </p:sp>
      <p:grpSp>
        <p:nvGrpSpPr>
          <p:cNvPr id="107" name="Google Shape;107;p5"/>
          <p:cNvGrpSpPr/>
          <p:nvPr/>
        </p:nvGrpSpPr>
        <p:grpSpPr>
          <a:xfrm>
            <a:off x="327001" y="361006"/>
            <a:ext cx="14710433" cy="6138673"/>
            <a:chOff x="245250" y="270754"/>
            <a:chExt cx="11032825" cy="4604005"/>
          </a:xfrm>
        </p:grpSpPr>
        <p:sp>
          <p:nvSpPr>
            <p:cNvPr id="108" name="Google Shape;108;p5"/>
            <p:cNvSpPr/>
            <p:nvPr/>
          </p:nvSpPr>
          <p:spPr>
            <a:xfrm>
              <a:off x="8583175" y="1580125"/>
              <a:ext cx="2694900" cy="269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09" name="Google Shape;109;p5"/>
            <p:cNvGrpSpPr/>
            <p:nvPr/>
          </p:nvGrpSpPr>
          <p:grpSpPr>
            <a:xfrm>
              <a:off x="245250" y="2629538"/>
              <a:ext cx="116700" cy="2245222"/>
              <a:chOff x="245250" y="2629538"/>
              <a:chExt cx="116700" cy="2245222"/>
            </a:xfrm>
          </p:grpSpPr>
          <p:sp>
            <p:nvSpPr>
              <p:cNvPr id="110" name="Google Shape;110;p5"/>
              <p:cNvSpPr/>
              <p:nvPr/>
            </p:nvSpPr>
            <p:spPr>
              <a:xfrm>
                <a:off x="245250" y="414991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5"/>
              <p:cNvSpPr/>
              <p:nvPr/>
            </p:nvSpPr>
            <p:spPr>
              <a:xfrm>
                <a:off x="245250" y="4453986"/>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5"/>
              <p:cNvSpPr/>
              <p:nvPr/>
            </p:nvSpPr>
            <p:spPr>
              <a:xfrm>
                <a:off x="245250" y="4758059"/>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5"/>
              <p:cNvSpPr/>
              <p:nvPr/>
            </p:nvSpPr>
            <p:spPr>
              <a:xfrm>
                <a:off x="245250" y="384583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5"/>
              <p:cNvSpPr/>
              <p:nvPr/>
            </p:nvSpPr>
            <p:spPr>
              <a:xfrm>
                <a:off x="245250" y="354176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5"/>
              <p:cNvSpPr/>
              <p:nvPr/>
            </p:nvSpPr>
            <p:spPr>
              <a:xfrm>
                <a:off x="245250" y="323768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5"/>
              <p:cNvSpPr/>
              <p:nvPr/>
            </p:nvSpPr>
            <p:spPr>
              <a:xfrm>
                <a:off x="245250" y="293361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5"/>
              <p:cNvSpPr/>
              <p:nvPr/>
            </p:nvSpPr>
            <p:spPr>
              <a:xfrm>
                <a:off x="245250" y="262953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8" name="Google Shape;118;p5"/>
            <p:cNvGrpSpPr/>
            <p:nvPr/>
          </p:nvGrpSpPr>
          <p:grpSpPr>
            <a:xfrm rot="-5400000">
              <a:off x="7489325" y="1427825"/>
              <a:ext cx="2606788" cy="292646"/>
              <a:chOff x="5823975" y="3462600"/>
              <a:chExt cx="2606788" cy="292646"/>
            </a:xfrm>
          </p:grpSpPr>
          <p:sp>
            <p:nvSpPr>
              <p:cNvPr id="119" name="Google Shape;119;p5"/>
              <p:cNvSpPr/>
              <p:nvPr/>
            </p:nvSpPr>
            <p:spPr>
              <a:xfrm rot="5400000">
                <a:off x="8361163"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5"/>
              <p:cNvSpPr/>
              <p:nvPr/>
            </p:nvSpPr>
            <p:spPr>
              <a:xfrm rot="5400000">
                <a:off x="8361163"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5"/>
              <p:cNvSpPr/>
              <p:nvPr/>
            </p:nvSpPr>
            <p:spPr>
              <a:xfrm rot="5400000">
                <a:off x="8179936"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5"/>
              <p:cNvSpPr/>
              <p:nvPr/>
            </p:nvSpPr>
            <p:spPr>
              <a:xfrm rot="5400000">
                <a:off x="8179936"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5"/>
              <p:cNvSpPr/>
              <p:nvPr/>
            </p:nvSpPr>
            <p:spPr>
              <a:xfrm rot="5400000">
                <a:off x="7998708"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5"/>
              <p:cNvSpPr/>
              <p:nvPr/>
            </p:nvSpPr>
            <p:spPr>
              <a:xfrm rot="5400000">
                <a:off x="7998708"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5"/>
              <p:cNvSpPr/>
              <p:nvPr/>
            </p:nvSpPr>
            <p:spPr>
              <a:xfrm rot="5400000">
                <a:off x="7817480"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5"/>
              <p:cNvSpPr/>
              <p:nvPr/>
            </p:nvSpPr>
            <p:spPr>
              <a:xfrm rot="5400000">
                <a:off x="7817480"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5"/>
              <p:cNvSpPr/>
              <p:nvPr/>
            </p:nvSpPr>
            <p:spPr>
              <a:xfrm rot="5400000">
                <a:off x="7636252"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5"/>
              <p:cNvSpPr/>
              <p:nvPr/>
            </p:nvSpPr>
            <p:spPr>
              <a:xfrm rot="5400000">
                <a:off x="7636252"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5"/>
              <p:cNvSpPr/>
              <p:nvPr/>
            </p:nvSpPr>
            <p:spPr>
              <a:xfrm rot="5400000">
                <a:off x="7455025"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5"/>
              <p:cNvSpPr/>
              <p:nvPr/>
            </p:nvSpPr>
            <p:spPr>
              <a:xfrm rot="5400000">
                <a:off x="7455025"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5"/>
              <p:cNvSpPr/>
              <p:nvPr/>
            </p:nvSpPr>
            <p:spPr>
              <a:xfrm rot="5400000">
                <a:off x="7273797"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5"/>
              <p:cNvSpPr/>
              <p:nvPr/>
            </p:nvSpPr>
            <p:spPr>
              <a:xfrm rot="5400000">
                <a:off x="7273797"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5"/>
              <p:cNvSpPr/>
              <p:nvPr/>
            </p:nvSpPr>
            <p:spPr>
              <a:xfrm rot="5400000">
                <a:off x="7092569"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5"/>
              <p:cNvSpPr/>
              <p:nvPr/>
            </p:nvSpPr>
            <p:spPr>
              <a:xfrm rot="5400000">
                <a:off x="7092569"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5"/>
              <p:cNvSpPr/>
              <p:nvPr/>
            </p:nvSpPr>
            <p:spPr>
              <a:xfrm rot="5400000">
                <a:off x="6911341"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5"/>
              <p:cNvSpPr/>
              <p:nvPr/>
            </p:nvSpPr>
            <p:spPr>
              <a:xfrm rot="5400000">
                <a:off x="6911341"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5"/>
              <p:cNvSpPr/>
              <p:nvPr/>
            </p:nvSpPr>
            <p:spPr>
              <a:xfrm rot="5400000">
                <a:off x="6730114"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5"/>
              <p:cNvSpPr/>
              <p:nvPr/>
            </p:nvSpPr>
            <p:spPr>
              <a:xfrm rot="5400000">
                <a:off x="6730114"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5"/>
              <p:cNvSpPr/>
              <p:nvPr/>
            </p:nvSpPr>
            <p:spPr>
              <a:xfrm rot="5400000">
                <a:off x="6548886"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5"/>
              <p:cNvSpPr/>
              <p:nvPr/>
            </p:nvSpPr>
            <p:spPr>
              <a:xfrm rot="5400000">
                <a:off x="6548886"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5"/>
              <p:cNvSpPr/>
              <p:nvPr/>
            </p:nvSpPr>
            <p:spPr>
              <a:xfrm rot="5400000">
                <a:off x="6367658"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5"/>
              <p:cNvSpPr/>
              <p:nvPr/>
            </p:nvSpPr>
            <p:spPr>
              <a:xfrm rot="5400000">
                <a:off x="6367658"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5"/>
              <p:cNvSpPr/>
              <p:nvPr/>
            </p:nvSpPr>
            <p:spPr>
              <a:xfrm rot="5400000">
                <a:off x="6186430"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5"/>
              <p:cNvSpPr/>
              <p:nvPr/>
            </p:nvSpPr>
            <p:spPr>
              <a:xfrm rot="5400000">
                <a:off x="6186430"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5"/>
              <p:cNvSpPr/>
              <p:nvPr/>
            </p:nvSpPr>
            <p:spPr>
              <a:xfrm rot="5400000">
                <a:off x="6005203"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5"/>
              <p:cNvSpPr/>
              <p:nvPr/>
            </p:nvSpPr>
            <p:spPr>
              <a:xfrm rot="5400000">
                <a:off x="6005203"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5"/>
              <p:cNvSpPr/>
              <p:nvPr/>
            </p:nvSpPr>
            <p:spPr>
              <a:xfrm rot="5400000">
                <a:off x="5823975"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5"/>
              <p:cNvSpPr/>
              <p:nvPr/>
            </p:nvSpPr>
            <p:spPr>
              <a:xfrm rot="5400000">
                <a:off x="5823975"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49"/>
        <p:cNvGrpSpPr/>
        <p:nvPr/>
      </p:nvGrpSpPr>
      <p:grpSpPr>
        <a:xfrm>
          <a:off x="0" y="0"/>
          <a:ext cx="0" cy="0"/>
          <a:chOff x="0" y="0"/>
          <a:chExt cx="0" cy="0"/>
        </a:xfrm>
      </p:grpSpPr>
      <p:grpSp>
        <p:nvGrpSpPr>
          <p:cNvPr id="150" name="Google Shape;150;p6"/>
          <p:cNvGrpSpPr/>
          <p:nvPr/>
        </p:nvGrpSpPr>
        <p:grpSpPr>
          <a:xfrm>
            <a:off x="327001" y="361006"/>
            <a:ext cx="14710433" cy="6138673"/>
            <a:chOff x="245250" y="270754"/>
            <a:chExt cx="11032825" cy="4604005"/>
          </a:xfrm>
        </p:grpSpPr>
        <p:sp>
          <p:nvSpPr>
            <p:cNvPr id="151" name="Google Shape;151;p6"/>
            <p:cNvSpPr/>
            <p:nvPr/>
          </p:nvSpPr>
          <p:spPr>
            <a:xfrm>
              <a:off x="8583175" y="1580125"/>
              <a:ext cx="2694900" cy="269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52" name="Google Shape;152;p6"/>
            <p:cNvGrpSpPr/>
            <p:nvPr/>
          </p:nvGrpSpPr>
          <p:grpSpPr>
            <a:xfrm>
              <a:off x="245250" y="2629538"/>
              <a:ext cx="116700" cy="2245222"/>
              <a:chOff x="245250" y="2629538"/>
              <a:chExt cx="116700" cy="2245222"/>
            </a:xfrm>
          </p:grpSpPr>
          <p:sp>
            <p:nvSpPr>
              <p:cNvPr id="153" name="Google Shape;153;p6"/>
              <p:cNvSpPr/>
              <p:nvPr/>
            </p:nvSpPr>
            <p:spPr>
              <a:xfrm>
                <a:off x="245250" y="414991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6"/>
              <p:cNvSpPr/>
              <p:nvPr/>
            </p:nvSpPr>
            <p:spPr>
              <a:xfrm>
                <a:off x="245250" y="4453986"/>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6"/>
              <p:cNvSpPr/>
              <p:nvPr/>
            </p:nvSpPr>
            <p:spPr>
              <a:xfrm>
                <a:off x="245250" y="4758059"/>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6"/>
              <p:cNvSpPr/>
              <p:nvPr/>
            </p:nvSpPr>
            <p:spPr>
              <a:xfrm>
                <a:off x="245250" y="384583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6"/>
              <p:cNvSpPr/>
              <p:nvPr/>
            </p:nvSpPr>
            <p:spPr>
              <a:xfrm>
                <a:off x="245250" y="354176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6"/>
              <p:cNvSpPr/>
              <p:nvPr/>
            </p:nvSpPr>
            <p:spPr>
              <a:xfrm>
                <a:off x="245250" y="323768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6"/>
              <p:cNvSpPr/>
              <p:nvPr/>
            </p:nvSpPr>
            <p:spPr>
              <a:xfrm>
                <a:off x="245250" y="293361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6"/>
              <p:cNvSpPr/>
              <p:nvPr/>
            </p:nvSpPr>
            <p:spPr>
              <a:xfrm>
                <a:off x="245250" y="262953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6"/>
            <p:cNvGrpSpPr/>
            <p:nvPr/>
          </p:nvGrpSpPr>
          <p:grpSpPr>
            <a:xfrm rot="-5400000">
              <a:off x="7489325" y="1427825"/>
              <a:ext cx="2606788" cy="292646"/>
              <a:chOff x="5823975" y="3462600"/>
              <a:chExt cx="2606788" cy="292646"/>
            </a:xfrm>
          </p:grpSpPr>
          <p:sp>
            <p:nvSpPr>
              <p:cNvPr id="162" name="Google Shape;162;p6"/>
              <p:cNvSpPr/>
              <p:nvPr/>
            </p:nvSpPr>
            <p:spPr>
              <a:xfrm rot="5400000">
                <a:off x="8361163"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6"/>
              <p:cNvSpPr/>
              <p:nvPr/>
            </p:nvSpPr>
            <p:spPr>
              <a:xfrm rot="5400000">
                <a:off x="8361163"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6"/>
              <p:cNvSpPr/>
              <p:nvPr/>
            </p:nvSpPr>
            <p:spPr>
              <a:xfrm rot="5400000">
                <a:off x="8179936"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6"/>
              <p:cNvSpPr/>
              <p:nvPr/>
            </p:nvSpPr>
            <p:spPr>
              <a:xfrm rot="5400000">
                <a:off x="8179936"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6"/>
              <p:cNvSpPr/>
              <p:nvPr/>
            </p:nvSpPr>
            <p:spPr>
              <a:xfrm rot="5400000">
                <a:off x="7998708"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6"/>
              <p:cNvSpPr/>
              <p:nvPr/>
            </p:nvSpPr>
            <p:spPr>
              <a:xfrm rot="5400000">
                <a:off x="7998708"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6"/>
              <p:cNvSpPr/>
              <p:nvPr/>
            </p:nvSpPr>
            <p:spPr>
              <a:xfrm rot="5400000">
                <a:off x="7817480"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6"/>
              <p:cNvSpPr/>
              <p:nvPr/>
            </p:nvSpPr>
            <p:spPr>
              <a:xfrm rot="5400000">
                <a:off x="7817480"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6"/>
              <p:cNvSpPr/>
              <p:nvPr/>
            </p:nvSpPr>
            <p:spPr>
              <a:xfrm rot="5400000">
                <a:off x="7636252"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6"/>
              <p:cNvSpPr/>
              <p:nvPr/>
            </p:nvSpPr>
            <p:spPr>
              <a:xfrm rot="5400000">
                <a:off x="7636252"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6"/>
              <p:cNvSpPr/>
              <p:nvPr/>
            </p:nvSpPr>
            <p:spPr>
              <a:xfrm rot="5400000">
                <a:off x="7455025"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6"/>
              <p:cNvSpPr/>
              <p:nvPr/>
            </p:nvSpPr>
            <p:spPr>
              <a:xfrm rot="5400000">
                <a:off x="7455025"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6"/>
              <p:cNvSpPr/>
              <p:nvPr/>
            </p:nvSpPr>
            <p:spPr>
              <a:xfrm rot="5400000">
                <a:off x="7273797"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6"/>
              <p:cNvSpPr/>
              <p:nvPr/>
            </p:nvSpPr>
            <p:spPr>
              <a:xfrm rot="5400000">
                <a:off x="7273797"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6"/>
              <p:cNvSpPr/>
              <p:nvPr/>
            </p:nvSpPr>
            <p:spPr>
              <a:xfrm rot="5400000">
                <a:off x="7092569"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6"/>
              <p:cNvSpPr/>
              <p:nvPr/>
            </p:nvSpPr>
            <p:spPr>
              <a:xfrm rot="5400000">
                <a:off x="7092569"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6"/>
              <p:cNvSpPr/>
              <p:nvPr/>
            </p:nvSpPr>
            <p:spPr>
              <a:xfrm rot="5400000">
                <a:off x="6911341"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6"/>
              <p:cNvSpPr/>
              <p:nvPr/>
            </p:nvSpPr>
            <p:spPr>
              <a:xfrm rot="5400000">
                <a:off x="6911341"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6"/>
              <p:cNvSpPr/>
              <p:nvPr/>
            </p:nvSpPr>
            <p:spPr>
              <a:xfrm rot="5400000">
                <a:off x="6730114"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6"/>
              <p:cNvSpPr/>
              <p:nvPr/>
            </p:nvSpPr>
            <p:spPr>
              <a:xfrm rot="5400000">
                <a:off x="6730114"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6"/>
              <p:cNvSpPr/>
              <p:nvPr/>
            </p:nvSpPr>
            <p:spPr>
              <a:xfrm rot="5400000">
                <a:off x="6548886"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6"/>
              <p:cNvSpPr/>
              <p:nvPr/>
            </p:nvSpPr>
            <p:spPr>
              <a:xfrm rot="5400000">
                <a:off x="6548886"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6"/>
              <p:cNvSpPr/>
              <p:nvPr/>
            </p:nvSpPr>
            <p:spPr>
              <a:xfrm rot="5400000">
                <a:off x="6367658"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6"/>
              <p:cNvSpPr/>
              <p:nvPr/>
            </p:nvSpPr>
            <p:spPr>
              <a:xfrm rot="5400000">
                <a:off x="6367658"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6"/>
              <p:cNvSpPr/>
              <p:nvPr/>
            </p:nvSpPr>
            <p:spPr>
              <a:xfrm rot="5400000">
                <a:off x="6186430"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6"/>
              <p:cNvSpPr/>
              <p:nvPr/>
            </p:nvSpPr>
            <p:spPr>
              <a:xfrm rot="5400000">
                <a:off x="6186430"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6"/>
              <p:cNvSpPr/>
              <p:nvPr/>
            </p:nvSpPr>
            <p:spPr>
              <a:xfrm rot="5400000">
                <a:off x="6005203"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6"/>
              <p:cNvSpPr/>
              <p:nvPr/>
            </p:nvSpPr>
            <p:spPr>
              <a:xfrm rot="5400000">
                <a:off x="6005203"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6"/>
              <p:cNvSpPr/>
              <p:nvPr/>
            </p:nvSpPr>
            <p:spPr>
              <a:xfrm rot="5400000">
                <a:off x="5823975"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6"/>
              <p:cNvSpPr/>
              <p:nvPr/>
            </p:nvSpPr>
            <p:spPr>
              <a:xfrm rot="5400000">
                <a:off x="5823975"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92" name="Google Shape;192;p6"/>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77"/>
        <p:cNvGrpSpPr/>
        <p:nvPr/>
      </p:nvGrpSpPr>
      <p:grpSpPr>
        <a:xfrm>
          <a:off x="0" y="0"/>
          <a:ext cx="0" cy="0"/>
          <a:chOff x="0" y="0"/>
          <a:chExt cx="0" cy="0"/>
        </a:xfrm>
      </p:grpSpPr>
      <p:sp>
        <p:nvSpPr>
          <p:cNvPr id="278" name="Google Shape;278;p8"/>
          <p:cNvSpPr txBox="1">
            <a:spLocks noGrp="1"/>
          </p:cNvSpPr>
          <p:nvPr>
            <p:ph type="title"/>
          </p:nvPr>
        </p:nvSpPr>
        <p:spPr>
          <a:xfrm>
            <a:off x="2358067" y="1742800"/>
            <a:ext cx="74760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grpSp>
        <p:nvGrpSpPr>
          <p:cNvPr id="279" name="Google Shape;279;p8"/>
          <p:cNvGrpSpPr/>
          <p:nvPr/>
        </p:nvGrpSpPr>
        <p:grpSpPr>
          <a:xfrm>
            <a:off x="327001" y="361006"/>
            <a:ext cx="14710433" cy="6138673"/>
            <a:chOff x="245250" y="270754"/>
            <a:chExt cx="11032825" cy="4604005"/>
          </a:xfrm>
        </p:grpSpPr>
        <p:sp>
          <p:nvSpPr>
            <p:cNvPr id="280" name="Google Shape;280;p8"/>
            <p:cNvSpPr/>
            <p:nvPr/>
          </p:nvSpPr>
          <p:spPr>
            <a:xfrm>
              <a:off x="8583175" y="1580125"/>
              <a:ext cx="2694900" cy="269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81" name="Google Shape;281;p8"/>
            <p:cNvGrpSpPr/>
            <p:nvPr/>
          </p:nvGrpSpPr>
          <p:grpSpPr>
            <a:xfrm>
              <a:off x="245250" y="2629538"/>
              <a:ext cx="116700" cy="2245222"/>
              <a:chOff x="245250" y="2629538"/>
              <a:chExt cx="116700" cy="2245222"/>
            </a:xfrm>
          </p:grpSpPr>
          <p:sp>
            <p:nvSpPr>
              <p:cNvPr id="282" name="Google Shape;282;p8"/>
              <p:cNvSpPr/>
              <p:nvPr/>
            </p:nvSpPr>
            <p:spPr>
              <a:xfrm>
                <a:off x="245250" y="414991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8"/>
              <p:cNvSpPr/>
              <p:nvPr/>
            </p:nvSpPr>
            <p:spPr>
              <a:xfrm>
                <a:off x="245250" y="4453986"/>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8"/>
              <p:cNvSpPr/>
              <p:nvPr/>
            </p:nvSpPr>
            <p:spPr>
              <a:xfrm>
                <a:off x="245250" y="4758059"/>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8"/>
              <p:cNvSpPr/>
              <p:nvPr/>
            </p:nvSpPr>
            <p:spPr>
              <a:xfrm>
                <a:off x="245250" y="384583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8"/>
              <p:cNvSpPr/>
              <p:nvPr/>
            </p:nvSpPr>
            <p:spPr>
              <a:xfrm>
                <a:off x="245250" y="354176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8"/>
              <p:cNvSpPr/>
              <p:nvPr/>
            </p:nvSpPr>
            <p:spPr>
              <a:xfrm>
                <a:off x="245250" y="323768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8"/>
              <p:cNvSpPr/>
              <p:nvPr/>
            </p:nvSpPr>
            <p:spPr>
              <a:xfrm>
                <a:off x="245250" y="293361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8"/>
              <p:cNvSpPr/>
              <p:nvPr/>
            </p:nvSpPr>
            <p:spPr>
              <a:xfrm>
                <a:off x="245250" y="262953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0" name="Google Shape;290;p8"/>
            <p:cNvGrpSpPr/>
            <p:nvPr/>
          </p:nvGrpSpPr>
          <p:grpSpPr>
            <a:xfrm rot="-5400000">
              <a:off x="7489325" y="1427825"/>
              <a:ext cx="2606788" cy="292646"/>
              <a:chOff x="5823975" y="3462600"/>
              <a:chExt cx="2606788" cy="292646"/>
            </a:xfrm>
          </p:grpSpPr>
          <p:sp>
            <p:nvSpPr>
              <p:cNvPr id="291" name="Google Shape;291;p8"/>
              <p:cNvSpPr/>
              <p:nvPr/>
            </p:nvSpPr>
            <p:spPr>
              <a:xfrm rot="5400000">
                <a:off x="8361163"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8"/>
              <p:cNvSpPr/>
              <p:nvPr/>
            </p:nvSpPr>
            <p:spPr>
              <a:xfrm rot="5400000">
                <a:off x="8361163"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8"/>
              <p:cNvSpPr/>
              <p:nvPr/>
            </p:nvSpPr>
            <p:spPr>
              <a:xfrm rot="5400000">
                <a:off x="8179936"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8"/>
              <p:cNvSpPr/>
              <p:nvPr/>
            </p:nvSpPr>
            <p:spPr>
              <a:xfrm rot="5400000">
                <a:off x="8179936"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8"/>
              <p:cNvSpPr/>
              <p:nvPr/>
            </p:nvSpPr>
            <p:spPr>
              <a:xfrm rot="5400000">
                <a:off x="7998708"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8"/>
              <p:cNvSpPr/>
              <p:nvPr/>
            </p:nvSpPr>
            <p:spPr>
              <a:xfrm rot="5400000">
                <a:off x="7998708"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8"/>
              <p:cNvSpPr/>
              <p:nvPr/>
            </p:nvSpPr>
            <p:spPr>
              <a:xfrm rot="5400000">
                <a:off x="7817480"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8"/>
              <p:cNvSpPr/>
              <p:nvPr/>
            </p:nvSpPr>
            <p:spPr>
              <a:xfrm rot="5400000">
                <a:off x="7817480"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8"/>
              <p:cNvSpPr/>
              <p:nvPr/>
            </p:nvSpPr>
            <p:spPr>
              <a:xfrm rot="5400000">
                <a:off x="7636252"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8"/>
              <p:cNvSpPr/>
              <p:nvPr/>
            </p:nvSpPr>
            <p:spPr>
              <a:xfrm rot="5400000">
                <a:off x="7636252"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8"/>
              <p:cNvSpPr/>
              <p:nvPr/>
            </p:nvSpPr>
            <p:spPr>
              <a:xfrm rot="5400000">
                <a:off x="7455025"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8"/>
              <p:cNvSpPr/>
              <p:nvPr/>
            </p:nvSpPr>
            <p:spPr>
              <a:xfrm rot="5400000">
                <a:off x="7455025"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8"/>
              <p:cNvSpPr/>
              <p:nvPr/>
            </p:nvSpPr>
            <p:spPr>
              <a:xfrm rot="5400000">
                <a:off x="7273797"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8"/>
              <p:cNvSpPr/>
              <p:nvPr/>
            </p:nvSpPr>
            <p:spPr>
              <a:xfrm rot="5400000">
                <a:off x="7273797"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8"/>
              <p:cNvSpPr/>
              <p:nvPr/>
            </p:nvSpPr>
            <p:spPr>
              <a:xfrm rot="5400000">
                <a:off x="7092569"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8"/>
              <p:cNvSpPr/>
              <p:nvPr/>
            </p:nvSpPr>
            <p:spPr>
              <a:xfrm rot="5400000">
                <a:off x="7092569"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8"/>
              <p:cNvSpPr/>
              <p:nvPr/>
            </p:nvSpPr>
            <p:spPr>
              <a:xfrm rot="5400000">
                <a:off x="6911341"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8"/>
              <p:cNvSpPr/>
              <p:nvPr/>
            </p:nvSpPr>
            <p:spPr>
              <a:xfrm rot="5400000">
                <a:off x="6911341"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8"/>
              <p:cNvSpPr/>
              <p:nvPr/>
            </p:nvSpPr>
            <p:spPr>
              <a:xfrm rot="5400000">
                <a:off x="6730114"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8"/>
              <p:cNvSpPr/>
              <p:nvPr/>
            </p:nvSpPr>
            <p:spPr>
              <a:xfrm rot="5400000">
                <a:off x="6730114"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8"/>
              <p:cNvSpPr/>
              <p:nvPr/>
            </p:nvSpPr>
            <p:spPr>
              <a:xfrm rot="5400000">
                <a:off x="6548886"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8"/>
              <p:cNvSpPr/>
              <p:nvPr/>
            </p:nvSpPr>
            <p:spPr>
              <a:xfrm rot="5400000">
                <a:off x="6548886"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8"/>
              <p:cNvSpPr/>
              <p:nvPr/>
            </p:nvSpPr>
            <p:spPr>
              <a:xfrm rot="5400000">
                <a:off x="6367658"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8"/>
              <p:cNvSpPr/>
              <p:nvPr/>
            </p:nvSpPr>
            <p:spPr>
              <a:xfrm rot="5400000">
                <a:off x="6367658"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8"/>
              <p:cNvSpPr/>
              <p:nvPr/>
            </p:nvSpPr>
            <p:spPr>
              <a:xfrm rot="5400000">
                <a:off x="6186430"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8"/>
              <p:cNvSpPr/>
              <p:nvPr/>
            </p:nvSpPr>
            <p:spPr>
              <a:xfrm rot="5400000">
                <a:off x="6186430"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8"/>
              <p:cNvSpPr/>
              <p:nvPr/>
            </p:nvSpPr>
            <p:spPr>
              <a:xfrm rot="5400000">
                <a:off x="6005203"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8"/>
              <p:cNvSpPr/>
              <p:nvPr/>
            </p:nvSpPr>
            <p:spPr>
              <a:xfrm rot="5400000">
                <a:off x="6005203"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8"/>
              <p:cNvSpPr/>
              <p:nvPr/>
            </p:nvSpPr>
            <p:spPr>
              <a:xfrm rot="5400000">
                <a:off x="5823975"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8"/>
              <p:cNvSpPr/>
              <p:nvPr/>
            </p:nvSpPr>
            <p:spPr>
              <a:xfrm rot="5400000">
                <a:off x="5823975"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21"/>
        <p:cNvGrpSpPr/>
        <p:nvPr/>
      </p:nvGrpSpPr>
      <p:grpSpPr>
        <a:xfrm>
          <a:off x="0" y="0"/>
          <a:ext cx="0" cy="0"/>
          <a:chOff x="0" y="0"/>
          <a:chExt cx="0" cy="0"/>
        </a:xfrm>
      </p:grpSpPr>
      <p:sp>
        <p:nvSpPr>
          <p:cNvPr id="322" name="Google Shape;322;p9"/>
          <p:cNvSpPr txBox="1">
            <a:spLocks noGrp="1"/>
          </p:cNvSpPr>
          <p:nvPr>
            <p:ph type="title"/>
          </p:nvPr>
        </p:nvSpPr>
        <p:spPr>
          <a:xfrm>
            <a:off x="2847400" y="2207317"/>
            <a:ext cx="6497200" cy="154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8665"/>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23" name="Google Shape;323;p9"/>
          <p:cNvSpPr txBox="1">
            <a:spLocks noGrp="1"/>
          </p:cNvSpPr>
          <p:nvPr>
            <p:ph type="subTitle" idx="1"/>
          </p:nvPr>
        </p:nvSpPr>
        <p:spPr>
          <a:xfrm>
            <a:off x="2847400" y="3755884"/>
            <a:ext cx="6497200" cy="8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135"/>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24" name="Google Shape;324;p9"/>
          <p:cNvGrpSpPr/>
          <p:nvPr/>
        </p:nvGrpSpPr>
        <p:grpSpPr>
          <a:xfrm>
            <a:off x="-2845434" y="360984"/>
            <a:ext cx="14724667" cy="8151784"/>
            <a:chOff x="-2134075" y="270738"/>
            <a:chExt cx="11043500" cy="6113838"/>
          </a:xfrm>
        </p:grpSpPr>
        <p:sp>
          <p:nvSpPr>
            <p:cNvPr id="325" name="Google Shape;325;p9"/>
            <p:cNvSpPr/>
            <p:nvPr/>
          </p:nvSpPr>
          <p:spPr>
            <a:xfrm>
              <a:off x="-2134075" y="3689675"/>
              <a:ext cx="2694900" cy="269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6" name="Google Shape;326;p9"/>
            <p:cNvGrpSpPr/>
            <p:nvPr/>
          </p:nvGrpSpPr>
          <p:grpSpPr>
            <a:xfrm>
              <a:off x="8792725" y="270738"/>
              <a:ext cx="116700" cy="2245222"/>
              <a:chOff x="245250" y="2629538"/>
              <a:chExt cx="116700" cy="2245222"/>
            </a:xfrm>
          </p:grpSpPr>
          <p:sp>
            <p:nvSpPr>
              <p:cNvPr id="327" name="Google Shape;327;p9"/>
              <p:cNvSpPr/>
              <p:nvPr/>
            </p:nvSpPr>
            <p:spPr>
              <a:xfrm>
                <a:off x="245250" y="414991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9"/>
              <p:cNvSpPr/>
              <p:nvPr/>
            </p:nvSpPr>
            <p:spPr>
              <a:xfrm>
                <a:off x="245250" y="4453986"/>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9"/>
              <p:cNvSpPr/>
              <p:nvPr/>
            </p:nvSpPr>
            <p:spPr>
              <a:xfrm>
                <a:off x="245250" y="4758059"/>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9"/>
              <p:cNvSpPr/>
              <p:nvPr/>
            </p:nvSpPr>
            <p:spPr>
              <a:xfrm>
                <a:off x="245250" y="384583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9"/>
              <p:cNvSpPr/>
              <p:nvPr/>
            </p:nvSpPr>
            <p:spPr>
              <a:xfrm>
                <a:off x="245250" y="354176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9"/>
              <p:cNvSpPr/>
              <p:nvPr/>
            </p:nvSpPr>
            <p:spPr>
              <a:xfrm>
                <a:off x="245250" y="323768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9"/>
              <p:cNvSpPr/>
              <p:nvPr/>
            </p:nvSpPr>
            <p:spPr>
              <a:xfrm>
                <a:off x="245250" y="293361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9"/>
              <p:cNvSpPr/>
              <p:nvPr/>
            </p:nvSpPr>
            <p:spPr>
              <a:xfrm>
                <a:off x="245250" y="262953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5" name="Google Shape;335;p9"/>
            <p:cNvGrpSpPr/>
            <p:nvPr/>
          </p:nvGrpSpPr>
          <p:grpSpPr>
            <a:xfrm rot="10800000">
              <a:off x="361950" y="4728425"/>
              <a:ext cx="2606788" cy="292646"/>
              <a:chOff x="5823975" y="3462600"/>
              <a:chExt cx="2606788" cy="292646"/>
            </a:xfrm>
          </p:grpSpPr>
          <p:sp>
            <p:nvSpPr>
              <p:cNvPr id="336" name="Google Shape;336;p9"/>
              <p:cNvSpPr/>
              <p:nvPr/>
            </p:nvSpPr>
            <p:spPr>
              <a:xfrm rot="5400000">
                <a:off x="8361163"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9"/>
              <p:cNvSpPr/>
              <p:nvPr/>
            </p:nvSpPr>
            <p:spPr>
              <a:xfrm rot="5400000">
                <a:off x="8361163"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9"/>
              <p:cNvSpPr/>
              <p:nvPr/>
            </p:nvSpPr>
            <p:spPr>
              <a:xfrm rot="5400000">
                <a:off x="8179936"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9"/>
              <p:cNvSpPr/>
              <p:nvPr/>
            </p:nvSpPr>
            <p:spPr>
              <a:xfrm rot="5400000">
                <a:off x="8179936"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9"/>
              <p:cNvSpPr/>
              <p:nvPr/>
            </p:nvSpPr>
            <p:spPr>
              <a:xfrm rot="5400000">
                <a:off x="7998708"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9"/>
              <p:cNvSpPr/>
              <p:nvPr/>
            </p:nvSpPr>
            <p:spPr>
              <a:xfrm rot="5400000">
                <a:off x="7998708"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9"/>
              <p:cNvSpPr/>
              <p:nvPr/>
            </p:nvSpPr>
            <p:spPr>
              <a:xfrm rot="5400000">
                <a:off x="7817480"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9"/>
              <p:cNvSpPr/>
              <p:nvPr/>
            </p:nvSpPr>
            <p:spPr>
              <a:xfrm rot="5400000">
                <a:off x="7817480"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9"/>
              <p:cNvSpPr/>
              <p:nvPr/>
            </p:nvSpPr>
            <p:spPr>
              <a:xfrm rot="5400000">
                <a:off x="7636252"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9"/>
              <p:cNvSpPr/>
              <p:nvPr/>
            </p:nvSpPr>
            <p:spPr>
              <a:xfrm rot="5400000">
                <a:off x="7636252"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9"/>
              <p:cNvSpPr/>
              <p:nvPr/>
            </p:nvSpPr>
            <p:spPr>
              <a:xfrm rot="5400000">
                <a:off x="7455025"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9"/>
              <p:cNvSpPr/>
              <p:nvPr/>
            </p:nvSpPr>
            <p:spPr>
              <a:xfrm rot="5400000">
                <a:off x="7455025"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9"/>
              <p:cNvSpPr/>
              <p:nvPr/>
            </p:nvSpPr>
            <p:spPr>
              <a:xfrm rot="5400000">
                <a:off x="7273797"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9"/>
              <p:cNvSpPr/>
              <p:nvPr/>
            </p:nvSpPr>
            <p:spPr>
              <a:xfrm rot="5400000">
                <a:off x="7273797"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9"/>
              <p:cNvSpPr/>
              <p:nvPr/>
            </p:nvSpPr>
            <p:spPr>
              <a:xfrm rot="5400000">
                <a:off x="7092569"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9"/>
              <p:cNvSpPr/>
              <p:nvPr/>
            </p:nvSpPr>
            <p:spPr>
              <a:xfrm rot="5400000">
                <a:off x="7092569"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9"/>
              <p:cNvSpPr/>
              <p:nvPr/>
            </p:nvSpPr>
            <p:spPr>
              <a:xfrm rot="5400000">
                <a:off x="6911341"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9"/>
              <p:cNvSpPr/>
              <p:nvPr/>
            </p:nvSpPr>
            <p:spPr>
              <a:xfrm rot="5400000">
                <a:off x="6911341"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9"/>
              <p:cNvSpPr/>
              <p:nvPr/>
            </p:nvSpPr>
            <p:spPr>
              <a:xfrm rot="5400000">
                <a:off x="6730114"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9"/>
              <p:cNvSpPr/>
              <p:nvPr/>
            </p:nvSpPr>
            <p:spPr>
              <a:xfrm rot="5400000">
                <a:off x="6730114"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9"/>
              <p:cNvSpPr/>
              <p:nvPr/>
            </p:nvSpPr>
            <p:spPr>
              <a:xfrm rot="5400000">
                <a:off x="6548886"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9"/>
              <p:cNvSpPr/>
              <p:nvPr/>
            </p:nvSpPr>
            <p:spPr>
              <a:xfrm rot="5400000">
                <a:off x="6548886"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9"/>
              <p:cNvSpPr/>
              <p:nvPr/>
            </p:nvSpPr>
            <p:spPr>
              <a:xfrm rot="5400000">
                <a:off x="6367658"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9"/>
              <p:cNvSpPr/>
              <p:nvPr/>
            </p:nvSpPr>
            <p:spPr>
              <a:xfrm rot="5400000">
                <a:off x="6367658"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9"/>
              <p:cNvSpPr/>
              <p:nvPr/>
            </p:nvSpPr>
            <p:spPr>
              <a:xfrm rot="5400000">
                <a:off x="6186430"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9"/>
              <p:cNvSpPr/>
              <p:nvPr/>
            </p:nvSpPr>
            <p:spPr>
              <a:xfrm rot="5400000">
                <a:off x="6186430"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9"/>
              <p:cNvSpPr/>
              <p:nvPr/>
            </p:nvSpPr>
            <p:spPr>
              <a:xfrm rot="5400000">
                <a:off x="6005203"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9"/>
              <p:cNvSpPr/>
              <p:nvPr/>
            </p:nvSpPr>
            <p:spPr>
              <a:xfrm rot="5400000">
                <a:off x="6005203"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9"/>
              <p:cNvSpPr/>
              <p:nvPr/>
            </p:nvSpPr>
            <p:spPr>
              <a:xfrm rot="5400000">
                <a:off x="5823975"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9"/>
              <p:cNvSpPr/>
              <p:nvPr/>
            </p:nvSpPr>
            <p:spPr>
              <a:xfrm rot="5400000">
                <a:off x="5823975"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66"/>
        <p:cNvGrpSpPr/>
        <p:nvPr/>
      </p:nvGrpSpPr>
      <p:grpSpPr>
        <a:xfrm>
          <a:off x="0" y="0"/>
          <a:ext cx="0" cy="0"/>
          <a:chOff x="0" y="0"/>
          <a:chExt cx="0" cy="0"/>
        </a:xfrm>
      </p:grpSpPr>
      <p:sp>
        <p:nvSpPr>
          <p:cNvPr id="367" name="Google Shape;367;p10"/>
          <p:cNvSpPr>
            <a:spLocks noGrp="1"/>
          </p:cNvSpPr>
          <p:nvPr>
            <p:ph type="pic" idx="2"/>
          </p:nvPr>
        </p:nvSpPr>
        <p:spPr>
          <a:xfrm>
            <a:off x="-33" y="-18300"/>
            <a:ext cx="12192000" cy="6876400"/>
          </a:xfrm>
          <a:prstGeom prst="rect">
            <a:avLst/>
          </a:prstGeom>
          <a:noFill/>
          <a:ln>
            <a:noFill/>
          </a:ln>
        </p:spPr>
      </p:sp>
      <p:sp>
        <p:nvSpPr>
          <p:cNvPr id="368" name="Google Shape;368;p10"/>
          <p:cNvSpPr txBox="1">
            <a:spLocks noGrp="1"/>
          </p:cNvSpPr>
          <p:nvPr>
            <p:ph type="title"/>
          </p:nvPr>
        </p:nvSpPr>
        <p:spPr>
          <a:xfrm>
            <a:off x="960000" y="5352600"/>
            <a:ext cx="10272000" cy="7636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3500"/>
              <a:buNone/>
              <a:defRPr sz="4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69"/>
        <p:cNvGrpSpPr/>
        <p:nvPr/>
      </p:nvGrpSpPr>
      <p:grpSpPr>
        <a:xfrm>
          <a:off x="0" y="0"/>
          <a:ext cx="0" cy="0"/>
          <a:chOff x="0" y="0"/>
          <a:chExt cx="0" cy="0"/>
        </a:xfrm>
      </p:grpSpPr>
      <p:sp>
        <p:nvSpPr>
          <p:cNvPr id="370" name="Google Shape;370;p11"/>
          <p:cNvSpPr txBox="1">
            <a:spLocks noGrp="1"/>
          </p:cNvSpPr>
          <p:nvPr>
            <p:ph type="title" hasCustomPrompt="1"/>
          </p:nvPr>
        </p:nvSpPr>
        <p:spPr>
          <a:xfrm>
            <a:off x="1712000" y="1410065"/>
            <a:ext cx="8768000" cy="2288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371" name="Google Shape;371;p11"/>
          <p:cNvSpPr txBox="1">
            <a:spLocks noGrp="1"/>
          </p:cNvSpPr>
          <p:nvPr>
            <p:ph type="subTitle" idx="1"/>
          </p:nvPr>
        </p:nvSpPr>
        <p:spPr>
          <a:xfrm>
            <a:off x="1712000" y="3698799"/>
            <a:ext cx="8768000" cy="66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5"/>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endParaRPr/>
          </a:p>
        </p:txBody>
      </p:sp>
      <p:grpSp>
        <p:nvGrpSpPr>
          <p:cNvPr id="372" name="Google Shape;372;p11"/>
          <p:cNvGrpSpPr/>
          <p:nvPr/>
        </p:nvGrpSpPr>
        <p:grpSpPr>
          <a:xfrm>
            <a:off x="-2845434" y="360984"/>
            <a:ext cx="14724667" cy="8151784"/>
            <a:chOff x="-2134075" y="270738"/>
            <a:chExt cx="11043500" cy="6113838"/>
          </a:xfrm>
        </p:grpSpPr>
        <p:sp>
          <p:nvSpPr>
            <p:cNvPr id="373" name="Google Shape;373;p11"/>
            <p:cNvSpPr/>
            <p:nvPr/>
          </p:nvSpPr>
          <p:spPr>
            <a:xfrm>
              <a:off x="-2134075" y="3689675"/>
              <a:ext cx="2694900" cy="269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grpSp>
          <p:nvGrpSpPr>
            <p:cNvPr id="374" name="Google Shape;374;p11"/>
            <p:cNvGrpSpPr/>
            <p:nvPr/>
          </p:nvGrpSpPr>
          <p:grpSpPr>
            <a:xfrm>
              <a:off x="8792725" y="270738"/>
              <a:ext cx="116700" cy="2245222"/>
              <a:chOff x="245250" y="2629538"/>
              <a:chExt cx="116700" cy="2245222"/>
            </a:xfrm>
          </p:grpSpPr>
          <p:sp>
            <p:nvSpPr>
              <p:cNvPr id="375" name="Google Shape;375;p11"/>
              <p:cNvSpPr/>
              <p:nvPr/>
            </p:nvSpPr>
            <p:spPr>
              <a:xfrm>
                <a:off x="245250" y="414991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76" name="Google Shape;376;p11"/>
              <p:cNvSpPr/>
              <p:nvPr/>
            </p:nvSpPr>
            <p:spPr>
              <a:xfrm>
                <a:off x="245250" y="4453986"/>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77" name="Google Shape;377;p11"/>
              <p:cNvSpPr/>
              <p:nvPr/>
            </p:nvSpPr>
            <p:spPr>
              <a:xfrm>
                <a:off x="245250" y="4758059"/>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78" name="Google Shape;378;p11"/>
              <p:cNvSpPr/>
              <p:nvPr/>
            </p:nvSpPr>
            <p:spPr>
              <a:xfrm>
                <a:off x="245250" y="384583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79" name="Google Shape;379;p11"/>
              <p:cNvSpPr/>
              <p:nvPr/>
            </p:nvSpPr>
            <p:spPr>
              <a:xfrm>
                <a:off x="245250" y="354176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80" name="Google Shape;380;p11"/>
              <p:cNvSpPr/>
              <p:nvPr/>
            </p:nvSpPr>
            <p:spPr>
              <a:xfrm>
                <a:off x="245250" y="323768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81" name="Google Shape;381;p11"/>
              <p:cNvSpPr/>
              <p:nvPr/>
            </p:nvSpPr>
            <p:spPr>
              <a:xfrm>
                <a:off x="245250" y="293361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82" name="Google Shape;382;p11"/>
              <p:cNvSpPr/>
              <p:nvPr/>
            </p:nvSpPr>
            <p:spPr>
              <a:xfrm>
                <a:off x="245250" y="2629538"/>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grpSp>
        <p:grpSp>
          <p:nvGrpSpPr>
            <p:cNvPr id="383" name="Google Shape;383;p11"/>
            <p:cNvGrpSpPr/>
            <p:nvPr/>
          </p:nvGrpSpPr>
          <p:grpSpPr>
            <a:xfrm rot="10800000">
              <a:off x="361950" y="4728425"/>
              <a:ext cx="2606788" cy="292646"/>
              <a:chOff x="5823975" y="3462600"/>
              <a:chExt cx="2606788" cy="292646"/>
            </a:xfrm>
          </p:grpSpPr>
          <p:sp>
            <p:nvSpPr>
              <p:cNvPr id="384" name="Google Shape;384;p11"/>
              <p:cNvSpPr/>
              <p:nvPr/>
            </p:nvSpPr>
            <p:spPr>
              <a:xfrm rot="5400000">
                <a:off x="8361163"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85" name="Google Shape;385;p11"/>
              <p:cNvSpPr/>
              <p:nvPr/>
            </p:nvSpPr>
            <p:spPr>
              <a:xfrm rot="5400000">
                <a:off x="8361163"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86" name="Google Shape;386;p11"/>
              <p:cNvSpPr/>
              <p:nvPr/>
            </p:nvSpPr>
            <p:spPr>
              <a:xfrm rot="5400000">
                <a:off x="8179936"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87" name="Google Shape;387;p11"/>
              <p:cNvSpPr/>
              <p:nvPr/>
            </p:nvSpPr>
            <p:spPr>
              <a:xfrm rot="5400000">
                <a:off x="8179936"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88" name="Google Shape;388;p11"/>
              <p:cNvSpPr/>
              <p:nvPr/>
            </p:nvSpPr>
            <p:spPr>
              <a:xfrm rot="5400000">
                <a:off x="7998708"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89" name="Google Shape;389;p11"/>
              <p:cNvSpPr/>
              <p:nvPr/>
            </p:nvSpPr>
            <p:spPr>
              <a:xfrm rot="5400000">
                <a:off x="7998708"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90" name="Google Shape;390;p11"/>
              <p:cNvSpPr/>
              <p:nvPr/>
            </p:nvSpPr>
            <p:spPr>
              <a:xfrm rot="5400000">
                <a:off x="7817480"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91" name="Google Shape;391;p11"/>
              <p:cNvSpPr/>
              <p:nvPr/>
            </p:nvSpPr>
            <p:spPr>
              <a:xfrm rot="5400000">
                <a:off x="7817480"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92" name="Google Shape;392;p11"/>
              <p:cNvSpPr/>
              <p:nvPr/>
            </p:nvSpPr>
            <p:spPr>
              <a:xfrm rot="5400000">
                <a:off x="7636252"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93" name="Google Shape;393;p11"/>
              <p:cNvSpPr/>
              <p:nvPr/>
            </p:nvSpPr>
            <p:spPr>
              <a:xfrm rot="5400000">
                <a:off x="7636252"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94" name="Google Shape;394;p11"/>
              <p:cNvSpPr/>
              <p:nvPr/>
            </p:nvSpPr>
            <p:spPr>
              <a:xfrm rot="5400000">
                <a:off x="7455025"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95" name="Google Shape;395;p11"/>
              <p:cNvSpPr/>
              <p:nvPr/>
            </p:nvSpPr>
            <p:spPr>
              <a:xfrm rot="5400000">
                <a:off x="7455025"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96" name="Google Shape;396;p11"/>
              <p:cNvSpPr/>
              <p:nvPr/>
            </p:nvSpPr>
            <p:spPr>
              <a:xfrm rot="5400000">
                <a:off x="7273797"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97" name="Google Shape;397;p11"/>
              <p:cNvSpPr/>
              <p:nvPr/>
            </p:nvSpPr>
            <p:spPr>
              <a:xfrm rot="5400000">
                <a:off x="7273797"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98" name="Google Shape;398;p11"/>
              <p:cNvSpPr/>
              <p:nvPr/>
            </p:nvSpPr>
            <p:spPr>
              <a:xfrm rot="5400000">
                <a:off x="7092569"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399" name="Google Shape;399;p11"/>
              <p:cNvSpPr/>
              <p:nvPr/>
            </p:nvSpPr>
            <p:spPr>
              <a:xfrm rot="5400000">
                <a:off x="7092569"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00" name="Google Shape;400;p11"/>
              <p:cNvSpPr/>
              <p:nvPr/>
            </p:nvSpPr>
            <p:spPr>
              <a:xfrm rot="5400000">
                <a:off x="6911341"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01" name="Google Shape;401;p11"/>
              <p:cNvSpPr/>
              <p:nvPr/>
            </p:nvSpPr>
            <p:spPr>
              <a:xfrm rot="5400000">
                <a:off x="6911341"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02" name="Google Shape;402;p11"/>
              <p:cNvSpPr/>
              <p:nvPr/>
            </p:nvSpPr>
            <p:spPr>
              <a:xfrm rot="5400000">
                <a:off x="6730114"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03" name="Google Shape;403;p11"/>
              <p:cNvSpPr/>
              <p:nvPr/>
            </p:nvSpPr>
            <p:spPr>
              <a:xfrm rot="5400000">
                <a:off x="6730114"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04" name="Google Shape;404;p11"/>
              <p:cNvSpPr/>
              <p:nvPr/>
            </p:nvSpPr>
            <p:spPr>
              <a:xfrm rot="5400000">
                <a:off x="6548886"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05" name="Google Shape;405;p11"/>
              <p:cNvSpPr/>
              <p:nvPr/>
            </p:nvSpPr>
            <p:spPr>
              <a:xfrm rot="5400000">
                <a:off x="6548886"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06" name="Google Shape;406;p11"/>
              <p:cNvSpPr/>
              <p:nvPr/>
            </p:nvSpPr>
            <p:spPr>
              <a:xfrm rot="5400000">
                <a:off x="6367658"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07" name="Google Shape;407;p11"/>
              <p:cNvSpPr/>
              <p:nvPr/>
            </p:nvSpPr>
            <p:spPr>
              <a:xfrm rot="5400000">
                <a:off x="6367658"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08" name="Google Shape;408;p11"/>
              <p:cNvSpPr/>
              <p:nvPr/>
            </p:nvSpPr>
            <p:spPr>
              <a:xfrm rot="5400000">
                <a:off x="6186430"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09" name="Google Shape;409;p11"/>
              <p:cNvSpPr/>
              <p:nvPr/>
            </p:nvSpPr>
            <p:spPr>
              <a:xfrm rot="5400000">
                <a:off x="6186430"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10" name="Google Shape;410;p11"/>
              <p:cNvSpPr/>
              <p:nvPr/>
            </p:nvSpPr>
            <p:spPr>
              <a:xfrm rot="5400000">
                <a:off x="6005203"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11" name="Google Shape;411;p11"/>
              <p:cNvSpPr/>
              <p:nvPr/>
            </p:nvSpPr>
            <p:spPr>
              <a:xfrm rot="5400000">
                <a:off x="6005203"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12" name="Google Shape;412;p11"/>
              <p:cNvSpPr/>
              <p:nvPr/>
            </p:nvSpPr>
            <p:spPr>
              <a:xfrm rot="5400000">
                <a:off x="5823975" y="3462600"/>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sp>
            <p:nvSpPr>
              <p:cNvPr id="413" name="Google Shape;413;p11"/>
              <p:cNvSpPr/>
              <p:nvPr/>
            </p:nvSpPr>
            <p:spPr>
              <a:xfrm rot="5400000">
                <a:off x="5823975" y="3685646"/>
                <a:ext cx="696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nybody"/>
              <a:buNone/>
              <a:defRPr sz="3500" b="1">
                <a:solidFill>
                  <a:schemeClr val="dk1"/>
                </a:solidFill>
                <a:latin typeface="Anybody"/>
                <a:ea typeface="Anybody"/>
                <a:cs typeface="Anybody"/>
                <a:sym typeface="Anybody"/>
              </a:defRPr>
            </a:lvl1pPr>
            <a:lvl2pPr lvl="1" rtl="0">
              <a:spcBef>
                <a:spcPts val="0"/>
              </a:spcBef>
              <a:spcAft>
                <a:spcPts val="0"/>
              </a:spcAft>
              <a:buClr>
                <a:schemeClr val="dk1"/>
              </a:buClr>
              <a:buSzPts val="3500"/>
              <a:buFont typeface="Anybody"/>
              <a:buNone/>
              <a:defRPr sz="3500" b="1">
                <a:solidFill>
                  <a:schemeClr val="dk1"/>
                </a:solidFill>
                <a:latin typeface="Anybody"/>
                <a:ea typeface="Anybody"/>
                <a:cs typeface="Anybody"/>
                <a:sym typeface="Anybody"/>
              </a:defRPr>
            </a:lvl2pPr>
            <a:lvl3pPr lvl="2" rtl="0">
              <a:spcBef>
                <a:spcPts val="0"/>
              </a:spcBef>
              <a:spcAft>
                <a:spcPts val="0"/>
              </a:spcAft>
              <a:buClr>
                <a:schemeClr val="dk1"/>
              </a:buClr>
              <a:buSzPts val="3500"/>
              <a:buFont typeface="Anybody"/>
              <a:buNone/>
              <a:defRPr sz="3500" b="1">
                <a:solidFill>
                  <a:schemeClr val="dk1"/>
                </a:solidFill>
                <a:latin typeface="Anybody"/>
                <a:ea typeface="Anybody"/>
                <a:cs typeface="Anybody"/>
                <a:sym typeface="Anybody"/>
              </a:defRPr>
            </a:lvl3pPr>
            <a:lvl4pPr lvl="3" rtl="0">
              <a:spcBef>
                <a:spcPts val="0"/>
              </a:spcBef>
              <a:spcAft>
                <a:spcPts val="0"/>
              </a:spcAft>
              <a:buClr>
                <a:schemeClr val="dk1"/>
              </a:buClr>
              <a:buSzPts val="3500"/>
              <a:buFont typeface="Anybody"/>
              <a:buNone/>
              <a:defRPr sz="3500" b="1">
                <a:solidFill>
                  <a:schemeClr val="dk1"/>
                </a:solidFill>
                <a:latin typeface="Anybody"/>
                <a:ea typeface="Anybody"/>
                <a:cs typeface="Anybody"/>
                <a:sym typeface="Anybody"/>
              </a:defRPr>
            </a:lvl4pPr>
            <a:lvl5pPr lvl="4" rtl="0">
              <a:spcBef>
                <a:spcPts val="0"/>
              </a:spcBef>
              <a:spcAft>
                <a:spcPts val="0"/>
              </a:spcAft>
              <a:buClr>
                <a:schemeClr val="dk1"/>
              </a:buClr>
              <a:buSzPts val="3500"/>
              <a:buFont typeface="Anybody"/>
              <a:buNone/>
              <a:defRPr sz="3500" b="1">
                <a:solidFill>
                  <a:schemeClr val="dk1"/>
                </a:solidFill>
                <a:latin typeface="Anybody"/>
                <a:ea typeface="Anybody"/>
                <a:cs typeface="Anybody"/>
                <a:sym typeface="Anybody"/>
              </a:defRPr>
            </a:lvl5pPr>
            <a:lvl6pPr lvl="5" rtl="0">
              <a:spcBef>
                <a:spcPts val="0"/>
              </a:spcBef>
              <a:spcAft>
                <a:spcPts val="0"/>
              </a:spcAft>
              <a:buClr>
                <a:schemeClr val="dk1"/>
              </a:buClr>
              <a:buSzPts val="3500"/>
              <a:buFont typeface="Anybody"/>
              <a:buNone/>
              <a:defRPr sz="3500" b="1">
                <a:solidFill>
                  <a:schemeClr val="dk1"/>
                </a:solidFill>
                <a:latin typeface="Anybody"/>
                <a:ea typeface="Anybody"/>
                <a:cs typeface="Anybody"/>
                <a:sym typeface="Anybody"/>
              </a:defRPr>
            </a:lvl6pPr>
            <a:lvl7pPr lvl="6" rtl="0">
              <a:spcBef>
                <a:spcPts val="0"/>
              </a:spcBef>
              <a:spcAft>
                <a:spcPts val="0"/>
              </a:spcAft>
              <a:buClr>
                <a:schemeClr val="dk1"/>
              </a:buClr>
              <a:buSzPts val="3500"/>
              <a:buFont typeface="Anybody"/>
              <a:buNone/>
              <a:defRPr sz="3500" b="1">
                <a:solidFill>
                  <a:schemeClr val="dk1"/>
                </a:solidFill>
                <a:latin typeface="Anybody"/>
                <a:ea typeface="Anybody"/>
                <a:cs typeface="Anybody"/>
                <a:sym typeface="Anybody"/>
              </a:defRPr>
            </a:lvl7pPr>
            <a:lvl8pPr lvl="7" rtl="0">
              <a:spcBef>
                <a:spcPts val="0"/>
              </a:spcBef>
              <a:spcAft>
                <a:spcPts val="0"/>
              </a:spcAft>
              <a:buClr>
                <a:schemeClr val="dk1"/>
              </a:buClr>
              <a:buSzPts val="3500"/>
              <a:buFont typeface="Anybody"/>
              <a:buNone/>
              <a:defRPr sz="3500" b="1">
                <a:solidFill>
                  <a:schemeClr val="dk1"/>
                </a:solidFill>
                <a:latin typeface="Anybody"/>
                <a:ea typeface="Anybody"/>
                <a:cs typeface="Anybody"/>
                <a:sym typeface="Anybody"/>
              </a:defRPr>
            </a:lvl8pPr>
            <a:lvl9pPr lvl="8" rtl="0">
              <a:spcBef>
                <a:spcPts val="0"/>
              </a:spcBef>
              <a:spcAft>
                <a:spcPts val="0"/>
              </a:spcAft>
              <a:buClr>
                <a:schemeClr val="dk1"/>
              </a:buClr>
              <a:buSzPts val="3500"/>
              <a:buFont typeface="Anybody"/>
              <a:buNone/>
              <a:defRPr sz="3500" b="1">
                <a:solidFill>
                  <a:schemeClr val="dk1"/>
                </a:solidFill>
                <a:latin typeface="Anybody"/>
                <a:ea typeface="Anybody"/>
                <a:cs typeface="Anybody"/>
                <a:sym typeface="Anybody"/>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5.jpe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hyperlink" Target="https://drive.google.com/file/d/13BIwgq860K_Mwn67kkSlzMOZq3CLJdpc/view"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8.wmf"/><Relationship Id="rId3" Type="http://schemas.openxmlformats.org/officeDocument/2006/relationships/image" Target="../media/image3.png"/><Relationship Id="rId7" Type="http://schemas.openxmlformats.org/officeDocument/2006/relationships/image" Target="../media/image5.wmf"/><Relationship Id="rId12" Type="http://schemas.openxmlformats.org/officeDocument/2006/relationships/oleObject" Target="../embeddings/oleObject5.bin"/><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oleObject" Target="../embeddings/oleObject2.bin"/><Relationship Id="rId11" Type="http://schemas.openxmlformats.org/officeDocument/2006/relationships/image" Target="../media/image7.wmf"/><Relationship Id="rId5" Type="http://schemas.openxmlformats.org/officeDocument/2006/relationships/image" Target="../media/image4.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6.wm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22"/>
          <p:cNvSpPr txBox="1">
            <a:spLocks noGrp="1"/>
          </p:cNvSpPr>
          <p:nvPr>
            <p:ph type="ctrTitle"/>
          </p:nvPr>
        </p:nvSpPr>
        <p:spPr>
          <a:xfrm>
            <a:off x="1646949" y="1501032"/>
            <a:ext cx="9194400" cy="1936233"/>
          </a:xfrm>
          <a:prstGeom prst="rect">
            <a:avLst/>
          </a:prstGeom>
        </p:spPr>
        <p:txBody>
          <a:bodyPr spcFirstLastPara="1" wrap="square" lIns="121900" tIns="121900" rIns="121900" bIns="121900" anchor="b" anchorCtr="0">
            <a:noAutofit/>
          </a:bodyPr>
          <a:lstStyle/>
          <a:p>
            <a:r>
              <a:rPr lang="vi-VN" sz="5335" dirty="0">
                <a:latin typeface="+mn-lt"/>
              </a:rPr>
              <a:t>ĐIỀU KHIỂN FUZZY-PI CHO HỆ BỒN ĐƠN</a:t>
            </a:r>
          </a:p>
        </p:txBody>
      </p:sp>
      <p:sp>
        <p:nvSpPr>
          <p:cNvPr id="701" name="Google Shape;701;p22"/>
          <p:cNvSpPr/>
          <p:nvPr/>
        </p:nvSpPr>
        <p:spPr>
          <a:xfrm>
            <a:off x="-558800" y="4089633"/>
            <a:ext cx="3593200" cy="3593200"/>
          </a:xfrm>
          <a:prstGeom prst="ellipse">
            <a:avLst/>
          </a:prstGeom>
          <a:solidFill>
            <a:schemeClr val="dk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grpSp>
        <p:nvGrpSpPr>
          <p:cNvPr id="702" name="Google Shape;702;p22"/>
          <p:cNvGrpSpPr/>
          <p:nvPr/>
        </p:nvGrpSpPr>
        <p:grpSpPr>
          <a:xfrm>
            <a:off x="458467" y="1502600"/>
            <a:ext cx="984984" cy="3475717"/>
            <a:chOff x="1365575" y="1126950"/>
            <a:chExt cx="738738" cy="2606788"/>
          </a:xfrm>
        </p:grpSpPr>
        <p:sp>
          <p:nvSpPr>
            <p:cNvPr id="703" name="Google Shape;703;p22"/>
            <p:cNvSpPr/>
            <p:nvPr/>
          </p:nvSpPr>
          <p:spPr>
            <a:xfrm>
              <a:off x="1365575" y="1126950"/>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04" name="Google Shape;704;p22"/>
            <p:cNvSpPr/>
            <p:nvPr/>
          </p:nvSpPr>
          <p:spPr>
            <a:xfrm>
              <a:off x="1588621" y="1126950"/>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05" name="Google Shape;705;p22"/>
            <p:cNvSpPr/>
            <p:nvPr/>
          </p:nvSpPr>
          <p:spPr>
            <a:xfrm>
              <a:off x="1811667" y="1126950"/>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06" name="Google Shape;706;p22"/>
            <p:cNvSpPr/>
            <p:nvPr/>
          </p:nvSpPr>
          <p:spPr>
            <a:xfrm>
              <a:off x="2034713" y="1126950"/>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07" name="Google Shape;707;p22"/>
            <p:cNvSpPr/>
            <p:nvPr/>
          </p:nvSpPr>
          <p:spPr>
            <a:xfrm>
              <a:off x="1365575" y="1308178"/>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08" name="Google Shape;708;p22"/>
            <p:cNvSpPr/>
            <p:nvPr/>
          </p:nvSpPr>
          <p:spPr>
            <a:xfrm>
              <a:off x="1588621" y="1308178"/>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09" name="Google Shape;709;p22"/>
            <p:cNvSpPr/>
            <p:nvPr/>
          </p:nvSpPr>
          <p:spPr>
            <a:xfrm>
              <a:off x="1811667" y="1308178"/>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10" name="Google Shape;710;p22"/>
            <p:cNvSpPr/>
            <p:nvPr/>
          </p:nvSpPr>
          <p:spPr>
            <a:xfrm>
              <a:off x="2034713" y="1308178"/>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11" name="Google Shape;711;p22"/>
            <p:cNvSpPr/>
            <p:nvPr/>
          </p:nvSpPr>
          <p:spPr>
            <a:xfrm>
              <a:off x="1365575" y="1489405"/>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12" name="Google Shape;712;p22"/>
            <p:cNvSpPr/>
            <p:nvPr/>
          </p:nvSpPr>
          <p:spPr>
            <a:xfrm>
              <a:off x="1588621" y="1489405"/>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13" name="Google Shape;713;p22"/>
            <p:cNvSpPr/>
            <p:nvPr/>
          </p:nvSpPr>
          <p:spPr>
            <a:xfrm>
              <a:off x="1811667" y="1489405"/>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14" name="Google Shape;714;p22"/>
            <p:cNvSpPr/>
            <p:nvPr/>
          </p:nvSpPr>
          <p:spPr>
            <a:xfrm>
              <a:off x="2034713" y="1489405"/>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15" name="Google Shape;715;p22"/>
            <p:cNvSpPr/>
            <p:nvPr/>
          </p:nvSpPr>
          <p:spPr>
            <a:xfrm>
              <a:off x="1365575" y="1670633"/>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16" name="Google Shape;716;p22"/>
            <p:cNvSpPr/>
            <p:nvPr/>
          </p:nvSpPr>
          <p:spPr>
            <a:xfrm>
              <a:off x="1588621" y="1670633"/>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17" name="Google Shape;717;p22"/>
            <p:cNvSpPr/>
            <p:nvPr/>
          </p:nvSpPr>
          <p:spPr>
            <a:xfrm>
              <a:off x="1811667" y="1670633"/>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18" name="Google Shape;718;p22"/>
            <p:cNvSpPr/>
            <p:nvPr/>
          </p:nvSpPr>
          <p:spPr>
            <a:xfrm>
              <a:off x="2034713" y="1670633"/>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19" name="Google Shape;719;p22"/>
            <p:cNvSpPr/>
            <p:nvPr/>
          </p:nvSpPr>
          <p:spPr>
            <a:xfrm>
              <a:off x="1365575" y="1851861"/>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20" name="Google Shape;720;p22"/>
            <p:cNvSpPr/>
            <p:nvPr/>
          </p:nvSpPr>
          <p:spPr>
            <a:xfrm>
              <a:off x="1588621" y="1851861"/>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21" name="Google Shape;721;p22"/>
            <p:cNvSpPr/>
            <p:nvPr/>
          </p:nvSpPr>
          <p:spPr>
            <a:xfrm>
              <a:off x="1811667" y="1851861"/>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22" name="Google Shape;722;p22"/>
            <p:cNvSpPr/>
            <p:nvPr/>
          </p:nvSpPr>
          <p:spPr>
            <a:xfrm>
              <a:off x="2034713" y="1851861"/>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23" name="Google Shape;723;p22"/>
            <p:cNvSpPr/>
            <p:nvPr/>
          </p:nvSpPr>
          <p:spPr>
            <a:xfrm>
              <a:off x="1365575" y="2033089"/>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24" name="Google Shape;724;p22"/>
            <p:cNvSpPr/>
            <p:nvPr/>
          </p:nvSpPr>
          <p:spPr>
            <a:xfrm>
              <a:off x="1588621" y="2033089"/>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25" name="Google Shape;725;p22"/>
            <p:cNvSpPr/>
            <p:nvPr/>
          </p:nvSpPr>
          <p:spPr>
            <a:xfrm>
              <a:off x="1811667" y="2033089"/>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26" name="Google Shape;726;p22"/>
            <p:cNvSpPr/>
            <p:nvPr/>
          </p:nvSpPr>
          <p:spPr>
            <a:xfrm>
              <a:off x="2034713" y="2033089"/>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27" name="Google Shape;727;p22"/>
            <p:cNvSpPr/>
            <p:nvPr/>
          </p:nvSpPr>
          <p:spPr>
            <a:xfrm>
              <a:off x="1365575" y="2214316"/>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28" name="Google Shape;728;p22"/>
            <p:cNvSpPr/>
            <p:nvPr/>
          </p:nvSpPr>
          <p:spPr>
            <a:xfrm>
              <a:off x="1588621" y="2214316"/>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29" name="Google Shape;729;p22"/>
            <p:cNvSpPr/>
            <p:nvPr/>
          </p:nvSpPr>
          <p:spPr>
            <a:xfrm>
              <a:off x="1811667" y="2214316"/>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30" name="Google Shape;730;p22"/>
            <p:cNvSpPr/>
            <p:nvPr/>
          </p:nvSpPr>
          <p:spPr>
            <a:xfrm>
              <a:off x="2034713" y="2214316"/>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31" name="Google Shape;731;p22"/>
            <p:cNvSpPr/>
            <p:nvPr/>
          </p:nvSpPr>
          <p:spPr>
            <a:xfrm>
              <a:off x="1365575" y="2395544"/>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32" name="Google Shape;732;p22"/>
            <p:cNvSpPr/>
            <p:nvPr/>
          </p:nvSpPr>
          <p:spPr>
            <a:xfrm>
              <a:off x="1588621" y="2395544"/>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33" name="Google Shape;733;p22"/>
            <p:cNvSpPr/>
            <p:nvPr/>
          </p:nvSpPr>
          <p:spPr>
            <a:xfrm>
              <a:off x="1811667" y="2395544"/>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34" name="Google Shape;734;p22"/>
            <p:cNvSpPr/>
            <p:nvPr/>
          </p:nvSpPr>
          <p:spPr>
            <a:xfrm>
              <a:off x="2034713" y="2395544"/>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35" name="Google Shape;735;p22"/>
            <p:cNvSpPr/>
            <p:nvPr/>
          </p:nvSpPr>
          <p:spPr>
            <a:xfrm>
              <a:off x="1365575" y="2576772"/>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36" name="Google Shape;736;p22"/>
            <p:cNvSpPr/>
            <p:nvPr/>
          </p:nvSpPr>
          <p:spPr>
            <a:xfrm>
              <a:off x="1588621" y="2576772"/>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37" name="Google Shape;737;p22"/>
            <p:cNvSpPr/>
            <p:nvPr/>
          </p:nvSpPr>
          <p:spPr>
            <a:xfrm>
              <a:off x="1811667" y="2576772"/>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38" name="Google Shape;738;p22"/>
            <p:cNvSpPr/>
            <p:nvPr/>
          </p:nvSpPr>
          <p:spPr>
            <a:xfrm>
              <a:off x="2034713" y="2576772"/>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39" name="Google Shape;739;p22"/>
            <p:cNvSpPr/>
            <p:nvPr/>
          </p:nvSpPr>
          <p:spPr>
            <a:xfrm>
              <a:off x="1365575" y="2758000"/>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40" name="Google Shape;740;p22"/>
            <p:cNvSpPr/>
            <p:nvPr/>
          </p:nvSpPr>
          <p:spPr>
            <a:xfrm>
              <a:off x="1588621" y="2758000"/>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41" name="Google Shape;741;p22"/>
            <p:cNvSpPr/>
            <p:nvPr/>
          </p:nvSpPr>
          <p:spPr>
            <a:xfrm>
              <a:off x="1811667" y="2758000"/>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42" name="Google Shape;742;p22"/>
            <p:cNvSpPr/>
            <p:nvPr/>
          </p:nvSpPr>
          <p:spPr>
            <a:xfrm>
              <a:off x="2034713" y="2758000"/>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43" name="Google Shape;743;p22"/>
            <p:cNvSpPr/>
            <p:nvPr/>
          </p:nvSpPr>
          <p:spPr>
            <a:xfrm>
              <a:off x="1365575" y="2939227"/>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44" name="Google Shape;744;p22"/>
            <p:cNvSpPr/>
            <p:nvPr/>
          </p:nvSpPr>
          <p:spPr>
            <a:xfrm>
              <a:off x="1588621" y="2939227"/>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45" name="Google Shape;745;p22"/>
            <p:cNvSpPr/>
            <p:nvPr/>
          </p:nvSpPr>
          <p:spPr>
            <a:xfrm>
              <a:off x="1811667" y="2939227"/>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46" name="Google Shape;746;p22"/>
            <p:cNvSpPr/>
            <p:nvPr/>
          </p:nvSpPr>
          <p:spPr>
            <a:xfrm>
              <a:off x="2034713" y="2939227"/>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47" name="Google Shape;747;p22"/>
            <p:cNvSpPr/>
            <p:nvPr/>
          </p:nvSpPr>
          <p:spPr>
            <a:xfrm>
              <a:off x="1365575" y="3120455"/>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48" name="Google Shape;748;p22"/>
            <p:cNvSpPr/>
            <p:nvPr/>
          </p:nvSpPr>
          <p:spPr>
            <a:xfrm>
              <a:off x="1588621" y="3120455"/>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49" name="Google Shape;749;p22"/>
            <p:cNvSpPr/>
            <p:nvPr/>
          </p:nvSpPr>
          <p:spPr>
            <a:xfrm>
              <a:off x="1811667" y="3120455"/>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50" name="Google Shape;750;p22"/>
            <p:cNvSpPr/>
            <p:nvPr/>
          </p:nvSpPr>
          <p:spPr>
            <a:xfrm>
              <a:off x="2034713" y="3120455"/>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51" name="Google Shape;751;p22"/>
            <p:cNvSpPr/>
            <p:nvPr/>
          </p:nvSpPr>
          <p:spPr>
            <a:xfrm>
              <a:off x="1365575" y="3301683"/>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52" name="Google Shape;752;p22"/>
            <p:cNvSpPr/>
            <p:nvPr/>
          </p:nvSpPr>
          <p:spPr>
            <a:xfrm>
              <a:off x="1588621" y="3301683"/>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53" name="Google Shape;753;p22"/>
            <p:cNvSpPr/>
            <p:nvPr/>
          </p:nvSpPr>
          <p:spPr>
            <a:xfrm>
              <a:off x="1811667" y="3301683"/>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54" name="Google Shape;754;p22"/>
            <p:cNvSpPr/>
            <p:nvPr/>
          </p:nvSpPr>
          <p:spPr>
            <a:xfrm>
              <a:off x="2034713" y="3301683"/>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55" name="Google Shape;755;p22"/>
            <p:cNvSpPr/>
            <p:nvPr/>
          </p:nvSpPr>
          <p:spPr>
            <a:xfrm>
              <a:off x="1365575" y="3482911"/>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56" name="Google Shape;756;p22"/>
            <p:cNvSpPr/>
            <p:nvPr/>
          </p:nvSpPr>
          <p:spPr>
            <a:xfrm>
              <a:off x="1588621" y="3482911"/>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57" name="Google Shape;757;p22"/>
            <p:cNvSpPr/>
            <p:nvPr/>
          </p:nvSpPr>
          <p:spPr>
            <a:xfrm>
              <a:off x="1811667" y="3482911"/>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58" name="Google Shape;758;p22"/>
            <p:cNvSpPr/>
            <p:nvPr/>
          </p:nvSpPr>
          <p:spPr>
            <a:xfrm>
              <a:off x="2034713" y="3482911"/>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59" name="Google Shape;759;p22"/>
            <p:cNvSpPr/>
            <p:nvPr/>
          </p:nvSpPr>
          <p:spPr>
            <a:xfrm>
              <a:off x="1365575" y="3664138"/>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60" name="Google Shape;760;p22"/>
            <p:cNvSpPr/>
            <p:nvPr/>
          </p:nvSpPr>
          <p:spPr>
            <a:xfrm>
              <a:off x="1588621" y="3664138"/>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61" name="Google Shape;761;p22"/>
            <p:cNvSpPr/>
            <p:nvPr/>
          </p:nvSpPr>
          <p:spPr>
            <a:xfrm>
              <a:off x="1811667" y="3664138"/>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62" name="Google Shape;762;p22"/>
            <p:cNvSpPr/>
            <p:nvPr/>
          </p:nvSpPr>
          <p:spPr>
            <a:xfrm>
              <a:off x="2034713" y="3664138"/>
              <a:ext cx="69600" cy="69600"/>
            </a:xfrm>
            <a:prstGeom prst="ellipse">
              <a:avLst/>
            </a:prstGeom>
            <a:solidFill>
              <a:schemeClr val="dk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grpSp>
      <p:sp>
        <p:nvSpPr>
          <p:cNvPr id="763" name="Google Shape;763;p22"/>
          <p:cNvSpPr/>
          <p:nvPr/>
        </p:nvSpPr>
        <p:spPr>
          <a:xfrm rot="-5400000">
            <a:off x="7594500" y="-3517067"/>
            <a:ext cx="722000" cy="8472800"/>
          </a:xfrm>
          <a:prstGeom prst="rect">
            <a:avLst/>
          </a:prstGeom>
          <a:solidFill>
            <a:schemeClr val="dk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grpSp>
        <p:nvGrpSpPr>
          <p:cNvPr id="764" name="Google Shape;764;p22"/>
          <p:cNvGrpSpPr/>
          <p:nvPr/>
        </p:nvGrpSpPr>
        <p:grpSpPr>
          <a:xfrm>
            <a:off x="9587909" y="5327776"/>
            <a:ext cx="2151596" cy="966463"/>
            <a:chOff x="6817075" y="3879150"/>
            <a:chExt cx="1613697" cy="724847"/>
          </a:xfrm>
        </p:grpSpPr>
        <p:sp>
          <p:nvSpPr>
            <p:cNvPr id="765" name="Google Shape;765;p22"/>
            <p:cNvSpPr/>
            <p:nvPr/>
          </p:nvSpPr>
          <p:spPr>
            <a:xfrm>
              <a:off x="7191325" y="3879150"/>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66" name="Google Shape;766;p22"/>
            <p:cNvSpPr/>
            <p:nvPr/>
          </p:nvSpPr>
          <p:spPr>
            <a:xfrm>
              <a:off x="7565574" y="3879150"/>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67" name="Google Shape;767;p22"/>
            <p:cNvSpPr/>
            <p:nvPr/>
          </p:nvSpPr>
          <p:spPr>
            <a:xfrm>
              <a:off x="7939823" y="3879150"/>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68" name="Google Shape;768;p22"/>
            <p:cNvSpPr/>
            <p:nvPr/>
          </p:nvSpPr>
          <p:spPr>
            <a:xfrm>
              <a:off x="8314072" y="3879150"/>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69" name="Google Shape;769;p22"/>
            <p:cNvSpPr/>
            <p:nvPr/>
          </p:nvSpPr>
          <p:spPr>
            <a:xfrm>
              <a:off x="7191325" y="418322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70" name="Google Shape;770;p22"/>
            <p:cNvSpPr/>
            <p:nvPr/>
          </p:nvSpPr>
          <p:spPr>
            <a:xfrm>
              <a:off x="7565574" y="418322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71" name="Google Shape;771;p22"/>
            <p:cNvSpPr/>
            <p:nvPr/>
          </p:nvSpPr>
          <p:spPr>
            <a:xfrm>
              <a:off x="7939823" y="418322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72" name="Google Shape;772;p22"/>
            <p:cNvSpPr/>
            <p:nvPr/>
          </p:nvSpPr>
          <p:spPr>
            <a:xfrm>
              <a:off x="8314072" y="418322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73" name="Google Shape;773;p22"/>
            <p:cNvSpPr/>
            <p:nvPr/>
          </p:nvSpPr>
          <p:spPr>
            <a:xfrm>
              <a:off x="7191325" y="4487297"/>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74" name="Google Shape;774;p22"/>
            <p:cNvSpPr/>
            <p:nvPr/>
          </p:nvSpPr>
          <p:spPr>
            <a:xfrm>
              <a:off x="7565574" y="4487297"/>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75" name="Google Shape;775;p22"/>
            <p:cNvSpPr/>
            <p:nvPr/>
          </p:nvSpPr>
          <p:spPr>
            <a:xfrm>
              <a:off x="7939823" y="4487297"/>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76" name="Google Shape;776;p22"/>
            <p:cNvSpPr/>
            <p:nvPr/>
          </p:nvSpPr>
          <p:spPr>
            <a:xfrm>
              <a:off x="8314072" y="4487297"/>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77" name="Google Shape;777;p22"/>
            <p:cNvSpPr/>
            <p:nvPr/>
          </p:nvSpPr>
          <p:spPr>
            <a:xfrm>
              <a:off x="6817075" y="3879150"/>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78" name="Google Shape;778;p22"/>
            <p:cNvSpPr/>
            <p:nvPr/>
          </p:nvSpPr>
          <p:spPr>
            <a:xfrm>
              <a:off x="6817075" y="4183223"/>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779" name="Google Shape;779;p22"/>
            <p:cNvSpPr/>
            <p:nvPr/>
          </p:nvSpPr>
          <p:spPr>
            <a:xfrm>
              <a:off x="6817075" y="4487297"/>
              <a:ext cx="116700" cy="1167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grpSp>
      <p:sp>
        <p:nvSpPr>
          <p:cNvPr id="2" name="Google Shape;801;p25"/>
          <p:cNvSpPr txBox="1"/>
          <p:nvPr/>
        </p:nvSpPr>
        <p:spPr>
          <a:xfrm>
            <a:off x="3403600" y="3851275"/>
            <a:ext cx="6013450" cy="64389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defTabSz="1219200"/>
            <a:r>
              <a:rPr lang="en-US" sz="2000" b="1" kern="0" dirty="0"/>
              <a:t>GVHD: </a:t>
            </a:r>
            <a:r>
              <a:rPr lang="vi-VN" altLang="en-US" sz="2000" b="1" kern="0" dirty="0"/>
              <a:t>PGS.TS </a:t>
            </a:r>
            <a:r>
              <a:rPr lang="vi-VN" sz="2000" b="1" kern="0" dirty="0"/>
              <a:t>Huỳnh Thái Hoàng</a:t>
            </a:r>
          </a:p>
          <a:p>
            <a:pPr defTabSz="1219200"/>
            <a:endParaRPr lang="vi-VN" sz="2000" b="1" kern="0" dirty="0"/>
          </a:p>
        </p:txBody>
      </p:sp>
      <p:sp>
        <p:nvSpPr>
          <p:cNvPr id="3" name="Text Box 2"/>
          <p:cNvSpPr txBox="1"/>
          <p:nvPr/>
        </p:nvSpPr>
        <p:spPr>
          <a:xfrm>
            <a:off x="3403600" y="4402455"/>
            <a:ext cx="6013450" cy="1736725"/>
          </a:xfrm>
          <a:prstGeom prst="rect">
            <a:avLst/>
          </a:prstGeom>
          <a:noFill/>
        </p:spPr>
        <p:txBody>
          <a:bodyPr wrap="square" rtlCol="0">
            <a:noAutofit/>
          </a:bodyPr>
          <a:lstStyle/>
          <a:p>
            <a:pPr defTabSz="1219200">
              <a:lnSpc>
                <a:spcPct val="120000"/>
              </a:lnSpc>
              <a:spcBef>
                <a:spcPts val="0"/>
              </a:spcBef>
              <a:spcAft>
                <a:spcPts val="0"/>
              </a:spcAft>
            </a:pPr>
            <a:r>
              <a:rPr lang="vi-VN" sz="2000" b="1" kern="0" dirty="0">
                <a:sym typeface="+mn-ea"/>
              </a:rPr>
              <a:t>Sinh viên thực hiện: </a:t>
            </a:r>
          </a:p>
          <a:p>
            <a:pPr indent="457200" defTabSz="1219200">
              <a:lnSpc>
                <a:spcPct val="120000"/>
              </a:lnSpc>
              <a:spcBef>
                <a:spcPts val="0"/>
              </a:spcBef>
              <a:spcAft>
                <a:spcPts val="0"/>
              </a:spcAft>
            </a:pPr>
            <a:r>
              <a:rPr lang="vi-VN" sz="2000" kern="0" dirty="0">
                <a:sym typeface="+mn-ea"/>
              </a:rPr>
              <a:t>Bùi Đăng Tiến 		– 2114981	</a:t>
            </a:r>
            <a:endParaRPr lang="vi-VN" sz="2000" kern="0" dirty="0"/>
          </a:p>
          <a:p>
            <a:pPr indent="457200" defTabSz="1219200">
              <a:lnSpc>
                <a:spcPct val="120000"/>
              </a:lnSpc>
              <a:spcBef>
                <a:spcPts val="0"/>
              </a:spcBef>
              <a:spcAft>
                <a:spcPts val="0"/>
              </a:spcAft>
            </a:pPr>
            <a:r>
              <a:rPr lang="vi-VN" sz="2000" kern="0" dirty="0">
                <a:sym typeface="+mn-ea"/>
              </a:rPr>
              <a:t>Nguyễn Nguyên Khôi 	– 2111558</a:t>
            </a:r>
          </a:p>
          <a:p>
            <a:pPr indent="457200" defTabSz="1219200">
              <a:lnSpc>
                <a:spcPct val="120000"/>
              </a:lnSpc>
              <a:spcBef>
                <a:spcPts val="0"/>
              </a:spcBef>
              <a:spcAft>
                <a:spcPts val="0"/>
              </a:spcAft>
            </a:pPr>
            <a:r>
              <a:rPr lang="vi-VN" sz="2000" kern="0">
                <a:sym typeface="+mn-ea"/>
              </a:rPr>
              <a:t>Võ </a:t>
            </a:r>
            <a:r>
              <a:rPr lang="vi-VN" sz="2000" kern="0" dirty="0">
                <a:sym typeface="+mn-ea"/>
              </a:rPr>
              <a:t>Trọng Tấn </a:t>
            </a:r>
            <a:r>
              <a:rPr lang="vi-VN" sz="2000" kern="0">
                <a:sym typeface="+mn-ea"/>
              </a:rPr>
              <a:t>		– </a:t>
            </a:r>
            <a:r>
              <a:rPr lang="vi-VN" sz="2000" kern="0" dirty="0">
                <a:sym typeface="+mn-ea"/>
              </a:rPr>
              <a:t>2114745</a:t>
            </a:r>
          </a:p>
          <a:p>
            <a:endParaRPr lang="en-US"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24"/>
          <p:cNvSpPr txBox="1">
            <a:spLocks noGrp="1"/>
          </p:cNvSpPr>
          <p:nvPr>
            <p:ph type="title"/>
          </p:nvPr>
        </p:nvSpPr>
        <p:spPr>
          <a:xfrm>
            <a:off x="971620" y="350679"/>
            <a:ext cx="10272000" cy="763600"/>
          </a:xfrm>
          <a:prstGeom prst="rect">
            <a:avLst/>
          </a:prstGeom>
        </p:spPr>
        <p:txBody>
          <a:bodyPr spcFirstLastPara="1" wrap="square" lIns="121900" tIns="121900" rIns="121900" bIns="121900" anchor="t" anchorCtr="0">
            <a:noAutofit/>
          </a:bodyPr>
          <a:lstStyle/>
          <a:p>
            <a:pPr algn="just">
              <a:lnSpc>
                <a:spcPct val="107000"/>
              </a:lnSpc>
              <a:spcAft>
                <a:spcPts val="1065"/>
              </a:spcAft>
            </a:pPr>
            <a:r>
              <a:rPr lang="vi-VN" sz="2400" kern="100" dirty="0">
                <a:latin typeface="+mn-lt"/>
                <a:ea typeface="Calibri" panose="020F0502020204030204" pitchFamily="34" charset="0"/>
                <a:cs typeface="Times New Roman" panose="02020603050405020304" charset="0"/>
              </a:rPr>
              <a:t>III. Thiết Kế Hệ Thống Điều Khiển </a:t>
            </a:r>
            <a:r>
              <a:rPr lang="vi-VN" sz="2400" kern="100" dirty="0" err="1">
                <a:latin typeface="+mn-lt"/>
                <a:ea typeface="Calibri" panose="020F0502020204030204" pitchFamily="34" charset="0"/>
                <a:cs typeface="Times New Roman" panose="02020603050405020304" charset="0"/>
              </a:rPr>
              <a:t>Fuzzy</a:t>
            </a:r>
            <a:r>
              <a:rPr lang="vi-VN" sz="2400" kern="100" dirty="0">
                <a:latin typeface="+mn-lt"/>
                <a:ea typeface="Calibri" panose="020F0502020204030204" pitchFamily="34" charset="0"/>
                <a:cs typeface="Times New Roman" panose="02020603050405020304" charset="0"/>
              </a:rPr>
              <a:t>-PI</a:t>
            </a:r>
          </a:p>
        </p:txBody>
      </p:sp>
      <p:sp>
        <p:nvSpPr>
          <p:cNvPr id="791" name="Google Shape;791;p24"/>
          <p:cNvSpPr txBox="1">
            <a:spLocks noGrp="1"/>
          </p:cNvSpPr>
          <p:nvPr>
            <p:ph type="subTitle" idx="4294967295"/>
          </p:nvPr>
        </p:nvSpPr>
        <p:spPr>
          <a:xfrm>
            <a:off x="1059305" y="1009724"/>
            <a:ext cx="10184315" cy="763600"/>
          </a:xfrm>
          <a:prstGeom prst="rect">
            <a:avLst/>
          </a:prstGeom>
        </p:spPr>
        <p:txBody>
          <a:bodyPr spcFirstLastPara="1" wrap="square" lIns="121900" tIns="121900" rIns="121900" bIns="121900" anchor="t" anchorCtr="0">
            <a:noAutofit/>
          </a:bodyPr>
          <a:lstStyle/>
          <a:p>
            <a:pPr marL="0" indent="0">
              <a:lnSpc>
                <a:spcPct val="150000"/>
              </a:lnSpc>
              <a:buNone/>
            </a:pPr>
            <a:r>
              <a:rPr lang="vi-VN" dirty="0">
                <a:latin typeface="+mn-lt"/>
              </a:rPr>
              <a:t>Định nghĩa các giá trị ngôn ngữ cho các biến vào/ra</a:t>
            </a:r>
          </a:p>
        </p:txBody>
      </p:sp>
      <p:pic>
        <p:nvPicPr>
          <p:cNvPr id="3" name="Picture 1"/>
          <p:cNvPicPr>
            <a:picLocks noChangeAspect="1"/>
          </p:cNvPicPr>
          <p:nvPr/>
        </p:nvPicPr>
        <p:blipFill rotWithShape="1">
          <a:blip r:embed="rId3"/>
          <a:srcRect b="67937"/>
          <a:stretch>
            <a:fillRect/>
          </a:stretch>
        </p:blipFill>
        <p:spPr>
          <a:xfrm>
            <a:off x="971621" y="1773760"/>
            <a:ext cx="5227657" cy="1872000"/>
          </a:xfrm>
          <a:prstGeom prst="rect">
            <a:avLst/>
          </a:prstGeom>
        </p:spPr>
      </p:pic>
      <p:pic>
        <p:nvPicPr>
          <p:cNvPr id="4" name="Picture 1"/>
          <p:cNvPicPr>
            <a:picLocks noChangeAspect="1"/>
          </p:cNvPicPr>
          <p:nvPr/>
        </p:nvPicPr>
        <p:blipFill rotWithShape="1">
          <a:blip r:embed="rId3"/>
          <a:srcRect t="31961" b="34599"/>
          <a:stretch>
            <a:fillRect/>
          </a:stretch>
        </p:blipFill>
        <p:spPr>
          <a:xfrm>
            <a:off x="6107622" y="1773427"/>
            <a:ext cx="5012393" cy="1872000"/>
          </a:xfrm>
          <a:prstGeom prst="rect">
            <a:avLst/>
          </a:prstGeom>
        </p:spPr>
      </p:pic>
      <p:pic>
        <p:nvPicPr>
          <p:cNvPr id="5" name="Picture 1"/>
          <p:cNvPicPr>
            <a:picLocks noChangeAspect="1"/>
          </p:cNvPicPr>
          <p:nvPr/>
        </p:nvPicPr>
        <p:blipFill rotWithShape="1">
          <a:blip r:embed="rId3"/>
          <a:srcRect t="66560" b="-1"/>
          <a:stretch>
            <a:fillRect/>
          </a:stretch>
        </p:blipFill>
        <p:spPr>
          <a:xfrm>
            <a:off x="3760192" y="3740677"/>
            <a:ext cx="5012393" cy="1872000"/>
          </a:xfrm>
          <a:prstGeom prst="rect">
            <a:avLst/>
          </a:prstGeom>
        </p:spPr>
      </p:pic>
      <p:sp>
        <p:nvSpPr>
          <p:cNvPr id="6" name="Google Shape;791;p24"/>
          <p:cNvSpPr txBox="1"/>
          <p:nvPr/>
        </p:nvSpPr>
        <p:spPr>
          <a:xfrm>
            <a:off x="1174229" y="5612677"/>
            <a:ext cx="10184315"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defTabSz="1219200">
              <a:lnSpc>
                <a:spcPct val="150000"/>
              </a:lnSpc>
              <a:buClr>
                <a:srgbClr val="333333"/>
              </a:buClr>
              <a:buNone/>
            </a:pPr>
            <a:r>
              <a:rPr lang="fr-FR" sz="1865" kern="0" dirty="0" err="1">
                <a:solidFill>
                  <a:srgbClr val="333333"/>
                </a:solidFill>
                <a:latin typeface="Arial" panose="020B0604020202020204"/>
              </a:rPr>
              <a:t>Trong</a:t>
            </a:r>
            <a:r>
              <a:rPr lang="fr-FR" sz="1865" kern="0" dirty="0">
                <a:solidFill>
                  <a:srgbClr val="333333"/>
                </a:solidFill>
                <a:latin typeface="Arial" panose="020B0604020202020204"/>
              </a:rPr>
              <a:t> </a:t>
            </a:r>
            <a:r>
              <a:rPr lang="fr-FR" sz="1865" kern="0" dirty="0" err="1">
                <a:solidFill>
                  <a:srgbClr val="333333"/>
                </a:solidFill>
                <a:latin typeface="Arial" panose="020B0604020202020204"/>
              </a:rPr>
              <a:t>đó</a:t>
            </a:r>
            <a:r>
              <a:rPr lang="fr-FR" sz="1865" kern="0" dirty="0">
                <a:solidFill>
                  <a:srgbClr val="333333"/>
                </a:solidFill>
                <a:latin typeface="Arial" panose="020B0604020202020204"/>
              </a:rPr>
              <a:t> </a:t>
            </a:r>
            <a:r>
              <a:rPr lang="en-US" altLang="fr-FR" sz="1865" kern="0" dirty="0">
                <a:solidFill>
                  <a:srgbClr val="333333"/>
                </a:solidFill>
                <a:latin typeface="Arial" panose="020B0604020202020204"/>
              </a:rPr>
              <a:t>(</a:t>
            </a:r>
            <a:r>
              <a:rPr lang="fr-FR" sz="1865" kern="0" dirty="0">
                <a:solidFill>
                  <a:srgbClr val="333333"/>
                </a:solidFill>
                <a:latin typeface="Arial" panose="020B0604020202020204"/>
              </a:rPr>
              <a:t>c1</a:t>
            </a:r>
            <a:r>
              <a:rPr lang="en-US" altLang="fr-FR" sz="1865" kern="0" dirty="0">
                <a:solidFill>
                  <a:srgbClr val="333333"/>
                </a:solidFill>
                <a:latin typeface="Arial" panose="020B0604020202020204"/>
              </a:rPr>
              <a:t>;</a:t>
            </a:r>
            <a:r>
              <a:rPr lang="fr-FR" sz="1865" kern="0" dirty="0">
                <a:solidFill>
                  <a:srgbClr val="333333"/>
                </a:solidFill>
                <a:latin typeface="Arial" panose="020B0604020202020204"/>
              </a:rPr>
              <a:t> c2</a:t>
            </a:r>
            <a:r>
              <a:rPr lang="en-US" altLang="fr-FR" sz="1865" kern="0" dirty="0">
                <a:solidFill>
                  <a:srgbClr val="333333"/>
                </a:solidFill>
                <a:latin typeface="Arial" panose="020B0604020202020204"/>
              </a:rPr>
              <a:t>)=(</a:t>
            </a:r>
            <a:r>
              <a:rPr lang="fr-FR" sz="1865" kern="0" dirty="0">
                <a:solidFill>
                  <a:srgbClr val="333333"/>
                </a:solidFill>
                <a:latin typeface="Arial" panose="020B0604020202020204"/>
                <a:sym typeface="+mn-ea"/>
              </a:rPr>
              <a:t> 0.</a:t>
            </a:r>
            <a:r>
              <a:rPr lang="en-US" altLang="fr-FR" sz="1865" kern="0" dirty="0">
                <a:solidFill>
                  <a:srgbClr val="333333"/>
                </a:solidFill>
                <a:latin typeface="Arial" panose="020B0604020202020204"/>
                <a:sym typeface="+mn-ea"/>
              </a:rPr>
              <a:t>1;</a:t>
            </a:r>
            <a:r>
              <a:rPr lang="fr-FR" sz="1865" kern="0" dirty="0">
                <a:solidFill>
                  <a:srgbClr val="333333"/>
                </a:solidFill>
                <a:latin typeface="Arial" panose="020B0604020202020204"/>
                <a:sym typeface="+mn-ea"/>
              </a:rPr>
              <a:t> 0.</a:t>
            </a:r>
            <a:r>
              <a:rPr lang="en-US" altLang="fr-FR" sz="1865" kern="0" dirty="0">
                <a:solidFill>
                  <a:srgbClr val="333333"/>
                </a:solidFill>
                <a:latin typeface="Arial" panose="020B0604020202020204"/>
                <a:sym typeface="+mn-ea"/>
              </a:rPr>
              <a:t>25</a:t>
            </a:r>
            <a:r>
              <a:rPr lang="en-US" altLang="fr-FR" sz="1865" kern="0" dirty="0">
                <a:solidFill>
                  <a:srgbClr val="333333"/>
                </a:solidFill>
                <a:latin typeface="Arial" panose="020B0604020202020204"/>
              </a:rPr>
              <a:t>)</a:t>
            </a:r>
            <a:r>
              <a:rPr lang="fr-FR" sz="1865" kern="0" dirty="0">
                <a:solidFill>
                  <a:srgbClr val="333333"/>
                </a:solidFill>
                <a:latin typeface="Arial" panose="020B0604020202020204"/>
              </a:rPr>
              <a:t>, </a:t>
            </a:r>
            <a:r>
              <a:rPr lang="en-US" altLang="fr-FR" sz="1865" kern="0" dirty="0">
                <a:solidFill>
                  <a:srgbClr val="333333"/>
                </a:solidFill>
                <a:latin typeface="Arial" panose="020B0604020202020204"/>
              </a:rPr>
              <a:t>(</a:t>
            </a:r>
            <a:r>
              <a:rPr lang="fr-FR" sz="1865" kern="0" dirty="0">
                <a:solidFill>
                  <a:srgbClr val="333333"/>
                </a:solidFill>
                <a:latin typeface="Arial" panose="020B0604020202020204"/>
              </a:rPr>
              <a:t>c3</a:t>
            </a:r>
            <a:r>
              <a:rPr lang="en-US" altLang="fr-FR" sz="1865" kern="0" dirty="0">
                <a:solidFill>
                  <a:srgbClr val="333333"/>
                </a:solidFill>
                <a:latin typeface="Arial" panose="020B0604020202020204"/>
              </a:rPr>
              <a:t>;</a:t>
            </a:r>
            <a:r>
              <a:rPr lang="fr-FR" sz="1865" kern="0" dirty="0">
                <a:solidFill>
                  <a:srgbClr val="333333"/>
                </a:solidFill>
                <a:latin typeface="Arial" panose="020B0604020202020204"/>
              </a:rPr>
              <a:t> c4</a:t>
            </a:r>
            <a:r>
              <a:rPr lang="en-US" altLang="fr-FR" sz="1865" kern="0" dirty="0">
                <a:solidFill>
                  <a:srgbClr val="333333"/>
                </a:solidFill>
                <a:latin typeface="Arial" panose="020B0604020202020204"/>
              </a:rPr>
              <a:t>)=(</a:t>
            </a:r>
            <a:r>
              <a:rPr lang="fr-FR" sz="1865" kern="0" dirty="0">
                <a:solidFill>
                  <a:srgbClr val="333333"/>
                </a:solidFill>
                <a:latin typeface="Arial" panose="020B0604020202020204"/>
                <a:sym typeface="+mn-ea"/>
              </a:rPr>
              <a:t>0.</a:t>
            </a:r>
            <a:r>
              <a:rPr lang="en-US" altLang="fr-FR" sz="1865" kern="0" dirty="0">
                <a:solidFill>
                  <a:srgbClr val="333333"/>
                </a:solidFill>
                <a:latin typeface="Arial" panose="020B0604020202020204"/>
                <a:sym typeface="+mn-ea"/>
              </a:rPr>
              <a:t>2;</a:t>
            </a:r>
            <a:r>
              <a:rPr lang="fr-FR" sz="1865" kern="0" dirty="0">
                <a:solidFill>
                  <a:srgbClr val="333333"/>
                </a:solidFill>
                <a:latin typeface="Arial" panose="020B0604020202020204"/>
                <a:sym typeface="+mn-ea"/>
              </a:rPr>
              <a:t> </a:t>
            </a:r>
            <a:r>
              <a:rPr lang="en-US" altLang="fr-FR" sz="1865" kern="0" dirty="0">
                <a:solidFill>
                  <a:srgbClr val="333333"/>
                </a:solidFill>
                <a:latin typeface="Arial" panose="020B0604020202020204"/>
                <a:sym typeface="+mn-ea"/>
              </a:rPr>
              <a:t>0.3</a:t>
            </a:r>
            <a:r>
              <a:rPr lang="en-US" altLang="fr-FR" sz="1865" kern="0" dirty="0">
                <a:solidFill>
                  <a:srgbClr val="333333"/>
                </a:solidFill>
                <a:latin typeface="Arial" panose="020B0604020202020204"/>
              </a:rPr>
              <a:t>)</a:t>
            </a:r>
            <a:r>
              <a:rPr lang="fr-FR" sz="1865" kern="0" dirty="0">
                <a:solidFill>
                  <a:srgbClr val="333333"/>
                </a:solidFill>
                <a:latin typeface="Arial" panose="020B0604020202020204"/>
              </a:rPr>
              <a:t>, </a:t>
            </a:r>
            <a:r>
              <a:rPr lang="en-US" altLang="fr-FR" sz="1865" kern="0" dirty="0">
                <a:solidFill>
                  <a:srgbClr val="333333"/>
                </a:solidFill>
                <a:latin typeface="Arial" panose="020B0604020202020204"/>
              </a:rPr>
              <a:t>(</a:t>
            </a:r>
            <a:r>
              <a:rPr lang="fr-FR" sz="1865" kern="0" dirty="0">
                <a:solidFill>
                  <a:srgbClr val="333333"/>
                </a:solidFill>
                <a:latin typeface="Arial" panose="020B0604020202020204"/>
              </a:rPr>
              <a:t>c5</a:t>
            </a:r>
            <a:r>
              <a:rPr lang="en-US" altLang="fr-FR" sz="1865" kern="0" dirty="0">
                <a:solidFill>
                  <a:srgbClr val="333333"/>
                </a:solidFill>
                <a:latin typeface="Arial" panose="020B0604020202020204"/>
              </a:rPr>
              <a:t>;</a:t>
            </a:r>
            <a:r>
              <a:rPr lang="fr-FR" sz="1865" kern="0" dirty="0">
                <a:solidFill>
                  <a:srgbClr val="333333"/>
                </a:solidFill>
                <a:latin typeface="Arial" panose="020B0604020202020204"/>
              </a:rPr>
              <a:t> c6</a:t>
            </a:r>
            <a:r>
              <a:rPr lang="en-US" altLang="fr-FR" sz="1865" kern="0" dirty="0">
                <a:solidFill>
                  <a:srgbClr val="333333"/>
                </a:solidFill>
                <a:latin typeface="Arial" panose="020B0604020202020204"/>
              </a:rPr>
              <a:t>)=(</a:t>
            </a:r>
            <a:r>
              <a:rPr lang="fr-FR" sz="1865" kern="0" dirty="0">
                <a:solidFill>
                  <a:srgbClr val="333333"/>
                </a:solidFill>
                <a:latin typeface="Arial" panose="020B0604020202020204"/>
                <a:sym typeface="+mn-ea"/>
              </a:rPr>
              <a:t>0.3333</a:t>
            </a:r>
            <a:r>
              <a:rPr lang="en-US" altLang="fr-FR" sz="1865" kern="0" dirty="0">
                <a:solidFill>
                  <a:srgbClr val="333333"/>
                </a:solidFill>
                <a:latin typeface="Arial" panose="020B0604020202020204"/>
                <a:sym typeface="+mn-ea"/>
              </a:rPr>
              <a:t>;</a:t>
            </a:r>
            <a:r>
              <a:rPr lang="fr-FR" sz="1865" kern="0" dirty="0">
                <a:solidFill>
                  <a:srgbClr val="333333"/>
                </a:solidFill>
                <a:latin typeface="Arial" panose="020B0604020202020204"/>
                <a:sym typeface="+mn-ea"/>
              </a:rPr>
              <a:t> 0.6667</a:t>
            </a:r>
            <a:r>
              <a:rPr lang="en-US" altLang="fr-FR" sz="1865" kern="0" dirty="0">
                <a:solidFill>
                  <a:srgbClr val="333333"/>
                </a:solidFill>
                <a:latin typeface="Arial" panose="020B0604020202020204"/>
              </a:rPr>
              <a:t>)</a:t>
            </a:r>
            <a:endParaRPr lang="vi-VN" sz="1865" kern="0" dirty="0">
              <a:solidFill>
                <a:srgbClr val="333333"/>
              </a:solidFill>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2"/>
          </p:nvPr>
        </p:nvPicPr>
        <p:blipFill>
          <a:blip r:embed="rId2"/>
          <a:stretch>
            <a:fillRect/>
          </a:stretch>
        </p:blipFill>
        <p:spPr>
          <a:xfrm>
            <a:off x="1289050" y="1663700"/>
            <a:ext cx="9628505" cy="4645025"/>
          </a:xfrm>
          <a:prstGeom prst="rect">
            <a:avLst/>
          </a:prstGeom>
        </p:spPr>
      </p:pic>
      <p:sp>
        <p:nvSpPr>
          <p:cNvPr id="790" name="Google Shape;790;p24"/>
          <p:cNvSpPr txBox="1">
            <a:spLocks noGrp="1"/>
          </p:cNvSpPr>
          <p:nvPr/>
        </p:nvSpPr>
        <p:spPr>
          <a:xfrm>
            <a:off x="971620" y="350679"/>
            <a:ext cx="10272000" cy="76360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1pPr>
            <a:lvl2pPr marR="0" lvl="1"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9pPr>
          </a:lstStyle>
          <a:p>
            <a:pPr algn="just">
              <a:lnSpc>
                <a:spcPct val="107000"/>
              </a:lnSpc>
              <a:spcAft>
                <a:spcPts val="1065"/>
              </a:spcAft>
            </a:pPr>
            <a:r>
              <a:rPr lang="vi-VN" sz="2400" kern="100" dirty="0">
                <a:latin typeface="+mn-lt"/>
                <a:ea typeface="Calibri" panose="020F0502020204030204" pitchFamily="34" charset="0"/>
                <a:cs typeface="Times New Roman" panose="02020603050405020304" charset="0"/>
              </a:rPr>
              <a:t>III. Thiết Kế Hệ Thống Điều Khiển </a:t>
            </a:r>
            <a:r>
              <a:rPr lang="vi-VN" sz="2400" kern="100" dirty="0" err="1">
                <a:latin typeface="+mn-lt"/>
                <a:ea typeface="Calibri" panose="020F0502020204030204" pitchFamily="34" charset="0"/>
                <a:cs typeface="Times New Roman" panose="02020603050405020304" charset="0"/>
              </a:rPr>
              <a:t>Fuzzy</a:t>
            </a:r>
            <a:r>
              <a:rPr lang="vi-VN" sz="2400" kern="100" dirty="0">
                <a:latin typeface="+mn-lt"/>
                <a:ea typeface="Calibri" panose="020F0502020204030204" pitchFamily="34" charset="0"/>
                <a:cs typeface="Times New Roman" panose="02020603050405020304" charset="0"/>
              </a:rPr>
              <a:t>-PI</a:t>
            </a:r>
          </a:p>
        </p:txBody>
      </p:sp>
      <p:sp>
        <p:nvSpPr>
          <p:cNvPr id="791" name="Google Shape;791;p24"/>
          <p:cNvSpPr txBox="1">
            <a:spLocks noGrp="1"/>
          </p:cNvSpPr>
          <p:nvPr>
            <p:ph type="subTitle" idx="4294967295"/>
          </p:nvPr>
        </p:nvSpPr>
        <p:spPr>
          <a:xfrm>
            <a:off x="1289156" y="1009725"/>
            <a:ext cx="9954464" cy="653706"/>
          </a:xfrm>
          <a:prstGeom prst="rect">
            <a:avLst/>
          </a:prstGeom>
        </p:spPr>
        <p:txBody>
          <a:bodyPr spcFirstLastPara="1" wrap="square" lIns="121900" tIns="121900" rIns="121900" bIns="121900" anchor="t" anchorCtr="0">
            <a:noAutofit/>
          </a:bodyPr>
          <a:lstStyle/>
          <a:p>
            <a:pPr marL="0" indent="0">
              <a:lnSpc>
                <a:spcPct val="150000"/>
              </a:lnSpc>
              <a:buNone/>
            </a:pPr>
            <a:r>
              <a:rPr lang="vi-VN" dirty="0">
                <a:latin typeface="+mn-lt"/>
              </a:rPr>
              <a:t>Hệ qui tắc mờ điều khiển được đưa ra từ kinh nghiệm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24"/>
          <p:cNvSpPr txBox="1">
            <a:spLocks noGrp="1"/>
          </p:cNvSpPr>
          <p:nvPr>
            <p:ph type="title"/>
          </p:nvPr>
        </p:nvSpPr>
        <p:spPr>
          <a:xfrm>
            <a:off x="971620" y="350679"/>
            <a:ext cx="10272000" cy="763600"/>
          </a:xfrm>
          <a:prstGeom prst="rect">
            <a:avLst/>
          </a:prstGeom>
        </p:spPr>
        <p:txBody>
          <a:bodyPr spcFirstLastPara="1" wrap="square" lIns="121900" tIns="121900" rIns="121900" bIns="121900" anchor="t" anchorCtr="0">
            <a:noAutofit/>
          </a:bodyPr>
          <a:lstStyle/>
          <a:p>
            <a:pPr algn="just">
              <a:lnSpc>
                <a:spcPct val="107000"/>
              </a:lnSpc>
              <a:spcAft>
                <a:spcPts val="1065"/>
              </a:spcAft>
            </a:pPr>
            <a:r>
              <a:rPr lang="vi-VN" sz="2400" kern="100" dirty="0">
                <a:latin typeface="+mn-lt"/>
                <a:ea typeface="Calibri" panose="020F0502020204030204" pitchFamily="34" charset="0"/>
                <a:cs typeface="Times New Roman" panose="02020603050405020304" charset="0"/>
              </a:rPr>
              <a:t>III. Thiết Kế Hệ Thống Điều Khiển </a:t>
            </a:r>
            <a:r>
              <a:rPr lang="vi-VN" sz="2400" kern="100" dirty="0" err="1">
                <a:latin typeface="+mn-lt"/>
                <a:ea typeface="Calibri" panose="020F0502020204030204" pitchFamily="34" charset="0"/>
                <a:cs typeface="Times New Roman" panose="02020603050405020304" charset="0"/>
              </a:rPr>
              <a:t>Fuzzy</a:t>
            </a:r>
            <a:r>
              <a:rPr lang="vi-VN" sz="2400" kern="100" dirty="0">
                <a:latin typeface="+mn-lt"/>
                <a:ea typeface="Calibri" panose="020F0502020204030204" pitchFamily="34" charset="0"/>
                <a:cs typeface="Times New Roman" panose="02020603050405020304" charset="0"/>
              </a:rPr>
              <a:t>-PI</a:t>
            </a:r>
          </a:p>
        </p:txBody>
      </p:sp>
      <p:sp>
        <p:nvSpPr>
          <p:cNvPr id="791" name="Google Shape;791;p24"/>
          <p:cNvSpPr txBox="1">
            <a:spLocks noGrp="1"/>
          </p:cNvSpPr>
          <p:nvPr>
            <p:ph type="subTitle" idx="4294967295"/>
          </p:nvPr>
        </p:nvSpPr>
        <p:spPr>
          <a:xfrm>
            <a:off x="1289156" y="1009725"/>
            <a:ext cx="9954464" cy="653706"/>
          </a:xfrm>
          <a:prstGeom prst="rect">
            <a:avLst/>
          </a:prstGeom>
        </p:spPr>
        <p:txBody>
          <a:bodyPr spcFirstLastPara="1" wrap="square" lIns="121900" tIns="121900" rIns="121900" bIns="121900" anchor="t" anchorCtr="0">
            <a:noAutofit/>
          </a:bodyPr>
          <a:lstStyle/>
          <a:p>
            <a:pPr marL="0" indent="0">
              <a:lnSpc>
                <a:spcPct val="150000"/>
              </a:lnSpc>
              <a:buNone/>
            </a:pPr>
            <a:r>
              <a:rPr lang="vi-VN" dirty="0">
                <a:latin typeface="+mn-lt"/>
              </a:rPr>
              <a:t>Hệ qui tắc mờ điều khiển được đưa ra từ kinh nghiệm </a:t>
            </a:r>
          </a:p>
        </p:txBody>
      </p:sp>
      <p:pic>
        <p:nvPicPr>
          <p:cNvPr id="5" name="Hình ảnh 4"/>
          <p:cNvPicPr>
            <a:picLocks noChangeAspect="1"/>
          </p:cNvPicPr>
          <p:nvPr/>
        </p:nvPicPr>
        <p:blipFill>
          <a:blip r:embed="rId3"/>
          <a:stretch>
            <a:fillRect/>
          </a:stretch>
        </p:blipFill>
        <p:spPr>
          <a:xfrm>
            <a:off x="1289050" y="1811655"/>
            <a:ext cx="9569450" cy="3333750"/>
          </a:xfrm>
          <a:prstGeom prst="rect">
            <a:avLst/>
          </a:prstGeom>
        </p:spPr>
      </p:pic>
      <p:sp>
        <p:nvSpPr>
          <p:cNvPr id="6" name="Google Shape;791;p24"/>
          <p:cNvSpPr txBox="1"/>
          <p:nvPr/>
        </p:nvSpPr>
        <p:spPr>
          <a:xfrm>
            <a:off x="1289156" y="5292557"/>
            <a:ext cx="9954464" cy="65370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9pPr>
          </a:lstStyle>
          <a:p>
            <a:pPr marL="0" indent="0">
              <a:lnSpc>
                <a:spcPct val="150000"/>
              </a:lnSpc>
              <a:buFont typeface="Roboto"/>
              <a:buNone/>
            </a:pPr>
            <a:r>
              <a:rPr lang="vi-VN" kern="0" dirty="0">
                <a:latin typeface="+mn-lt"/>
              </a:rPr>
              <a:t>Sử dụng phương pháp suy luận MAX-PROD, phương pháp giải mờ trung bình có trọng số</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3" name="Google Shape;790;p24"/>
          <p:cNvSpPr txBox="1"/>
          <p:nvPr/>
        </p:nvSpPr>
        <p:spPr>
          <a:xfrm>
            <a:off x="814585" y="370189"/>
            <a:ext cx="10272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1pPr>
            <a:lvl2pPr marR="0" lvl="1"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9pPr>
          </a:lstStyle>
          <a:p>
            <a:pPr algn="just" defTabSz="1219200">
              <a:lnSpc>
                <a:spcPct val="107000"/>
              </a:lnSpc>
              <a:spcAft>
                <a:spcPts val="1065"/>
              </a:spcAft>
              <a:buClr>
                <a:srgbClr val="333333"/>
              </a:buClr>
            </a:pPr>
            <a:r>
              <a:rPr lang="en-US" altLang="vi-VN" sz="2400" kern="100" dirty="0">
                <a:solidFill>
                  <a:srgbClr val="333333"/>
                </a:solidFill>
                <a:latin typeface="Arial" panose="020B0604020202020204" pitchFamily="34" charset="0"/>
                <a:ea typeface="Calibri" panose="020F0502020204030204" pitchFamily="34" charset="0"/>
                <a:cs typeface="Times New Roman" panose="02020603050405020304" charset="0"/>
              </a:rPr>
              <a:t>M</a:t>
            </a:r>
            <a:r>
              <a:rPr lang="vi-VN" altLang="en-US" sz="2400" kern="100" dirty="0">
                <a:solidFill>
                  <a:srgbClr val="333333"/>
                </a:solidFill>
                <a:latin typeface="Arial" panose="020B0604020202020204" pitchFamily="34" charset="0"/>
                <a:ea typeface="Calibri" panose="020F0502020204030204" pitchFamily="34" charset="0"/>
                <a:cs typeface="Times New Roman" panose="02020603050405020304" charset="0"/>
              </a:rPr>
              <a:t>ô phỏng chỉnh định thông số bằng Matlab </a:t>
            </a:r>
          </a:p>
        </p:txBody>
      </p:sp>
      <p:pic>
        <p:nvPicPr>
          <p:cNvPr id="5" name="Picture 4"/>
          <p:cNvPicPr>
            <a:picLocks noChangeAspect="1"/>
          </p:cNvPicPr>
          <p:nvPr/>
        </p:nvPicPr>
        <p:blipFill>
          <a:blip r:embed="rId3"/>
          <a:stretch>
            <a:fillRect/>
          </a:stretch>
        </p:blipFill>
        <p:spPr>
          <a:xfrm>
            <a:off x="814705" y="1133475"/>
            <a:ext cx="5362575" cy="4562475"/>
          </a:xfrm>
          <a:prstGeom prst="rect">
            <a:avLst/>
          </a:prstGeom>
        </p:spPr>
      </p:pic>
      <p:pic>
        <p:nvPicPr>
          <p:cNvPr id="6" name="Picture 5"/>
          <p:cNvPicPr>
            <a:picLocks noChangeAspect="1"/>
          </p:cNvPicPr>
          <p:nvPr/>
        </p:nvPicPr>
        <p:blipFill>
          <a:blip r:embed="rId4"/>
          <a:stretch>
            <a:fillRect/>
          </a:stretch>
        </p:blipFill>
        <p:spPr>
          <a:xfrm>
            <a:off x="6177280" y="1132840"/>
            <a:ext cx="5324475" cy="4563110"/>
          </a:xfrm>
          <a:prstGeom prst="rect">
            <a:avLst/>
          </a:prstGeom>
        </p:spPr>
      </p:pic>
      <p:sp>
        <p:nvSpPr>
          <p:cNvPr id="7" name="Text Box 6"/>
          <p:cNvSpPr txBox="1"/>
          <p:nvPr/>
        </p:nvSpPr>
        <p:spPr>
          <a:xfrm>
            <a:off x="1069975" y="36195"/>
            <a:ext cx="4064000" cy="368300"/>
          </a:xfrm>
          <a:prstGeom prst="rect">
            <a:avLst/>
          </a:prstGeom>
          <a:noFill/>
        </p:spPr>
        <p:txBody>
          <a:bodyPr wrap="square" rtlCol="0">
            <a:spAutoFit/>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16890" y="1176655"/>
            <a:ext cx="5579110" cy="4704080"/>
          </a:xfrm>
          <a:prstGeom prst="rect">
            <a:avLst/>
          </a:prstGeom>
        </p:spPr>
      </p:pic>
      <p:pic>
        <p:nvPicPr>
          <p:cNvPr id="4" name="Picture 3"/>
          <p:cNvPicPr>
            <a:picLocks noChangeAspect="1"/>
          </p:cNvPicPr>
          <p:nvPr/>
        </p:nvPicPr>
        <p:blipFill>
          <a:blip r:embed="rId4"/>
          <a:stretch>
            <a:fillRect/>
          </a:stretch>
        </p:blipFill>
        <p:spPr>
          <a:xfrm>
            <a:off x="6096000" y="1176655"/>
            <a:ext cx="5558790" cy="4713605"/>
          </a:xfrm>
          <a:prstGeom prst="rect">
            <a:avLst/>
          </a:prstGeom>
        </p:spPr>
      </p:pic>
      <p:sp>
        <p:nvSpPr>
          <p:cNvPr id="6" name="Google Shape;790;p24"/>
          <p:cNvSpPr txBox="1"/>
          <p:nvPr/>
        </p:nvSpPr>
        <p:spPr>
          <a:xfrm>
            <a:off x="814585" y="370189"/>
            <a:ext cx="10272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1pPr>
            <a:lvl2pPr marR="0" lvl="1"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9pPr>
          </a:lstStyle>
          <a:p>
            <a:pPr algn="just" defTabSz="1219200">
              <a:lnSpc>
                <a:spcPct val="107000"/>
              </a:lnSpc>
              <a:spcAft>
                <a:spcPts val="1065"/>
              </a:spcAft>
              <a:buClr>
                <a:srgbClr val="333333"/>
              </a:buClr>
            </a:pPr>
            <a:r>
              <a:rPr lang="en-US" altLang="vi-VN" sz="2400" kern="100" dirty="0">
                <a:solidFill>
                  <a:srgbClr val="333333"/>
                </a:solidFill>
                <a:latin typeface="Arial" panose="020B0604020202020204" pitchFamily="34" charset="0"/>
                <a:ea typeface="Calibri" panose="020F0502020204030204" pitchFamily="34" charset="0"/>
                <a:cs typeface="Times New Roman" panose="02020603050405020304" charset="0"/>
              </a:rPr>
              <a:t>M</a:t>
            </a:r>
            <a:r>
              <a:rPr lang="vi-VN" altLang="en-US" sz="2400" kern="100" dirty="0">
                <a:solidFill>
                  <a:srgbClr val="333333"/>
                </a:solidFill>
                <a:latin typeface="Arial" panose="020B0604020202020204" pitchFamily="34" charset="0"/>
                <a:ea typeface="Calibri" panose="020F0502020204030204" pitchFamily="34" charset="0"/>
                <a:cs typeface="Times New Roman" panose="02020603050405020304" charset="0"/>
              </a:rPr>
              <a:t>ô phỏng chỉnh định thông số bằng Matlab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14705" y="1071880"/>
            <a:ext cx="10467975" cy="1930400"/>
          </a:xfrm>
          <a:prstGeom prst="rect">
            <a:avLst/>
          </a:prstGeom>
        </p:spPr>
      </p:pic>
      <p:sp>
        <p:nvSpPr>
          <p:cNvPr id="10" name="Google Shape;790;p24"/>
          <p:cNvSpPr txBox="1"/>
          <p:nvPr/>
        </p:nvSpPr>
        <p:spPr>
          <a:xfrm>
            <a:off x="814585" y="370189"/>
            <a:ext cx="10272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1pPr>
            <a:lvl2pPr marR="0" lvl="1"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9pPr>
          </a:lstStyle>
          <a:p>
            <a:pPr algn="just" defTabSz="1219200">
              <a:lnSpc>
                <a:spcPct val="107000"/>
              </a:lnSpc>
              <a:spcAft>
                <a:spcPts val="1065"/>
              </a:spcAft>
              <a:buClr>
                <a:srgbClr val="333333"/>
              </a:buClr>
            </a:pPr>
            <a:r>
              <a:rPr lang="en-US" altLang="vi-VN" sz="2400" kern="100" dirty="0">
                <a:solidFill>
                  <a:srgbClr val="333333"/>
                </a:solidFill>
                <a:latin typeface="Arial" panose="020B0604020202020204" pitchFamily="34" charset="0"/>
                <a:ea typeface="Calibri" panose="020F0502020204030204" pitchFamily="34" charset="0"/>
                <a:cs typeface="Times New Roman" panose="02020603050405020304" charset="0"/>
              </a:rPr>
              <a:t>M</a:t>
            </a:r>
            <a:r>
              <a:rPr lang="vi-VN" altLang="en-US" sz="2400" kern="100" dirty="0">
                <a:solidFill>
                  <a:srgbClr val="333333"/>
                </a:solidFill>
                <a:latin typeface="Arial" panose="020B0604020202020204" pitchFamily="34" charset="0"/>
                <a:ea typeface="Calibri" panose="020F0502020204030204" pitchFamily="34" charset="0"/>
                <a:cs typeface="Times New Roman" panose="02020603050405020304" charset="0"/>
              </a:rPr>
              <a:t>ô phỏng chỉnh định thông số bằng Matlab </a:t>
            </a:r>
          </a:p>
        </p:txBody>
      </p:sp>
      <p:pic>
        <p:nvPicPr>
          <p:cNvPr id="13" name="Picture 12"/>
          <p:cNvPicPr>
            <a:picLocks noChangeAspect="1"/>
          </p:cNvPicPr>
          <p:nvPr/>
        </p:nvPicPr>
        <p:blipFill>
          <a:blip r:embed="rId3"/>
          <a:stretch>
            <a:fillRect/>
          </a:stretch>
        </p:blipFill>
        <p:spPr>
          <a:xfrm>
            <a:off x="814705" y="3002280"/>
            <a:ext cx="4832985" cy="33635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923790" y="1133475"/>
            <a:ext cx="2339340" cy="2295525"/>
          </a:xfrm>
          <a:prstGeom prst="rect">
            <a:avLst/>
          </a:prstGeom>
        </p:spPr>
      </p:pic>
      <p:pic>
        <p:nvPicPr>
          <p:cNvPr id="5" name="Picture 4"/>
          <p:cNvPicPr>
            <a:picLocks noChangeAspect="1"/>
          </p:cNvPicPr>
          <p:nvPr/>
        </p:nvPicPr>
        <p:blipFill>
          <a:blip r:embed="rId3"/>
          <a:stretch>
            <a:fillRect/>
          </a:stretch>
        </p:blipFill>
        <p:spPr>
          <a:xfrm>
            <a:off x="1172210" y="3265805"/>
            <a:ext cx="9848215" cy="3142615"/>
          </a:xfrm>
          <a:prstGeom prst="rect">
            <a:avLst/>
          </a:prstGeom>
        </p:spPr>
      </p:pic>
      <p:sp>
        <p:nvSpPr>
          <p:cNvPr id="10" name="Google Shape;790;p24"/>
          <p:cNvSpPr txBox="1"/>
          <p:nvPr/>
        </p:nvSpPr>
        <p:spPr>
          <a:xfrm>
            <a:off x="814585" y="370189"/>
            <a:ext cx="10272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1pPr>
            <a:lvl2pPr marR="0" lvl="1"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9pPr>
          </a:lstStyle>
          <a:p>
            <a:pPr algn="just" defTabSz="1219200">
              <a:lnSpc>
                <a:spcPct val="107000"/>
              </a:lnSpc>
              <a:spcAft>
                <a:spcPts val="1065"/>
              </a:spcAft>
              <a:buClr>
                <a:srgbClr val="333333"/>
              </a:buClr>
            </a:pPr>
            <a:r>
              <a:rPr lang="en-US" altLang="vi-VN" sz="2400" kern="100" dirty="0">
                <a:solidFill>
                  <a:srgbClr val="333333"/>
                </a:solidFill>
                <a:latin typeface="Arial" panose="020B0604020202020204" pitchFamily="34" charset="0"/>
                <a:ea typeface="Calibri" panose="020F0502020204030204" pitchFamily="34" charset="0"/>
                <a:cs typeface="Times New Roman" panose="02020603050405020304" charset="0"/>
              </a:rPr>
              <a:t>M</a:t>
            </a:r>
            <a:r>
              <a:rPr lang="vi-VN" altLang="en-US" sz="2400" kern="100" dirty="0">
                <a:solidFill>
                  <a:srgbClr val="333333"/>
                </a:solidFill>
                <a:latin typeface="Arial" panose="020B0604020202020204" pitchFamily="34" charset="0"/>
                <a:ea typeface="Calibri" panose="020F0502020204030204" pitchFamily="34" charset="0"/>
                <a:cs typeface="Times New Roman" panose="02020603050405020304" charset="0"/>
              </a:rPr>
              <a:t>ô phỏng chỉnh định thông số bằng Matlab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24"/>
          <p:cNvSpPr txBox="1">
            <a:spLocks noGrp="1"/>
          </p:cNvSpPr>
          <p:nvPr>
            <p:ph type="title"/>
          </p:nvPr>
        </p:nvSpPr>
        <p:spPr>
          <a:xfrm>
            <a:off x="971620" y="350679"/>
            <a:ext cx="10272000" cy="763600"/>
          </a:xfrm>
          <a:prstGeom prst="rect">
            <a:avLst/>
          </a:prstGeom>
        </p:spPr>
        <p:txBody>
          <a:bodyPr spcFirstLastPara="1" wrap="square" lIns="121900" tIns="121900" rIns="121900" bIns="121900" anchor="t" anchorCtr="0">
            <a:noAutofit/>
          </a:bodyPr>
          <a:lstStyle/>
          <a:p>
            <a:pPr algn="just">
              <a:lnSpc>
                <a:spcPct val="107000"/>
              </a:lnSpc>
              <a:spcAft>
                <a:spcPts val="1065"/>
              </a:spcAft>
            </a:pPr>
            <a:r>
              <a:rPr lang="vi-VN" sz="2400" kern="100" dirty="0">
                <a:latin typeface="+mn-lt"/>
                <a:ea typeface="Calibri" panose="020F0502020204030204" pitchFamily="34" charset="0"/>
                <a:cs typeface="Times New Roman" panose="02020603050405020304" charset="0"/>
              </a:rPr>
              <a:t>IV. Xây dựng mô hình điều khiển mờ PI cho hệ bồn nước trên MATLAB</a:t>
            </a:r>
          </a:p>
        </p:txBody>
      </p:sp>
      <p:sp>
        <p:nvSpPr>
          <p:cNvPr id="3" name="Google Shape;790;p24"/>
          <p:cNvSpPr txBox="1"/>
          <p:nvPr/>
        </p:nvSpPr>
        <p:spPr>
          <a:xfrm>
            <a:off x="960000" y="1134094"/>
            <a:ext cx="10272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1pPr>
            <a:lvl2pPr marR="0" lvl="1"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9pPr>
          </a:lstStyle>
          <a:p>
            <a:pPr algn="just" defTabSz="1219200">
              <a:lnSpc>
                <a:spcPct val="107000"/>
              </a:lnSpc>
              <a:spcAft>
                <a:spcPts val="1065"/>
              </a:spcAft>
              <a:buClr>
                <a:srgbClr val="333333"/>
              </a:buClr>
            </a:pPr>
            <a:r>
              <a:rPr lang="vi-VN" sz="2400" kern="100" dirty="0">
                <a:solidFill>
                  <a:srgbClr val="333333"/>
                </a:solidFill>
                <a:latin typeface="Arial" panose="020B0604020202020204" pitchFamily="34" charset="0"/>
                <a:ea typeface="Calibri" panose="020F0502020204030204" pitchFamily="34" charset="0"/>
                <a:cs typeface="Times New Roman" panose="02020603050405020304" charset="0"/>
              </a:rPr>
              <a:t> 1. Xây dựng mô hình hệ bồn nước đơn</a:t>
            </a:r>
          </a:p>
        </p:txBody>
      </p:sp>
      <p:pic>
        <p:nvPicPr>
          <p:cNvPr id="4" name="Picture 3"/>
          <p:cNvPicPr>
            <a:picLocks noChangeAspect="1"/>
          </p:cNvPicPr>
          <p:nvPr/>
        </p:nvPicPr>
        <p:blipFill>
          <a:blip r:embed="rId3"/>
          <a:stretch>
            <a:fillRect/>
          </a:stretch>
        </p:blipFill>
        <p:spPr>
          <a:xfrm>
            <a:off x="803275" y="2332355"/>
            <a:ext cx="10584815" cy="29286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24"/>
          <p:cNvSpPr txBox="1">
            <a:spLocks noGrp="1"/>
          </p:cNvSpPr>
          <p:nvPr>
            <p:ph type="title"/>
          </p:nvPr>
        </p:nvSpPr>
        <p:spPr>
          <a:xfrm>
            <a:off x="971620" y="350679"/>
            <a:ext cx="10272000" cy="763600"/>
          </a:xfrm>
          <a:prstGeom prst="rect">
            <a:avLst/>
          </a:prstGeom>
        </p:spPr>
        <p:txBody>
          <a:bodyPr spcFirstLastPara="1" wrap="square" lIns="121900" tIns="121900" rIns="121900" bIns="121900" anchor="t" anchorCtr="0">
            <a:noAutofit/>
          </a:bodyPr>
          <a:lstStyle/>
          <a:p>
            <a:pPr algn="just">
              <a:lnSpc>
                <a:spcPct val="107000"/>
              </a:lnSpc>
              <a:spcAft>
                <a:spcPts val="1065"/>
              </a:spcAft>
            </a:pPr>
            <a:r>
              <a:rPr lang="vi-VN" sz="2400" kern="100" dirty="0">
                <a:latin typeface="+mn-lt"/>
                <a:ea typeface="Calibri" panose="020F0502020204030204" pitchFamily="34" charset="0"/>
                <a:cs typeface="Times New Roman" panose="02020603050405020304" charset="0"/>
              </a:rPr>
              <a:t>2. Mô hình thực tế</a:t>
            </a:r>
          </a:p>
        </p:txBody>
      </p:sp>
      <p:sp>
        <p:nvSpPr>
          <p:cNvPr id="4" name="Google Shape;791;p24"/>
          <p:cNvSpPr txBox="1"/>
          <p:nvPr/>
        </p:nvSpPr>
        <p:spPr>
          <a:xfrm>
            <a:off x="1118767" y="914552"/>
            <a:ext cx="9954464" cy="147845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9pPr>
          </a:lstStyle>
          <a:p>
            <a:pPr marL="0" indent="0">
              <a:lnSpc>
                <a:spcPct val="150000"/>
              </a:lnSpc>
              <a:buFont typeface="Roboto"/>
              <a:buNone/>
            </a:pPr>
            <a:r>
              <a:rPr lang="vi-VN" b="1" kern="0" dirty="0">
                <a:latin typeface="+mn-lt"/>
              </a:rPr>
              <a:t>Phần cứng gồm có: </a:t>
            </a:r>
            <a:r>
              <a:rPr lang="vi-VN" kern="0" dirty="0">
                <a:latin typeface="+mn-lt"/>
              </a:rPr>
              <a:t>1 vi điều khiển </a:t>
            </a:r>
            <a:r>
              <a:rPr lang="vi-VN" kern="0" dirty="0" err="1">
                <a:latin typeface="+mn-lt"/>
              </a:rPr>
              <a:t>Arduino</a:t>
            </a:r>
            <a:r>
              <a:rPr lang="vi-VN" kern="0" dirty="0">
                <a:latin typeface="+mn-lt"/>
              </a:rPr>
              <a:t> </a:t>
            </a:r>
            <a:r>
              <a:rPr lang="vi-VN" kern="0" dirty="0" err="1">
                <a:latin typeface="+mn-lt"/>
              </a:rPr>
              <a:t>Uno</a:t>
            </a:r>
            <a:r>
              <a:rPr lang="vi-VN" kern="0" dirty="0">
                <a:latin typeface="+mn-lt"/>
              </a:rPr>
              <a:t>, 1 cảm biến siêu âm HC-SR04, 1 </a:t>
            </a:r>
            <a:r>
              <a:rPr lang="vi-VN" kern="0" dirty="0" err="1">
                <a:latin typeface="+mn-lt"/>
              </a:rPr>
              <a:t>Adapeter</a:t>
            </a:r>
            <a:r>
              <a:rPr lang="vi-VN" kern="0" dirty="0">
                <a:latin typeface="+mn-lt"/>
              </a:rPr>
              <a:t> cấp nguồn 12V, 1 </a:t>
            </a:r>
            <a:r>
              <a:rPr lang="vi-VN" kern="0" dirty="0" err="1">
                <a:latin typeface="+mn-lt"/>
              </a:rPr>
              <a:t>Driver</a:t>
            </a:r>
            <a:r>
              <a:rPr lang="vi-VN" kern="0" dirty="0">
                <a:latin typeface="+mn-lt"/>
              </a:rPr>
              <a:t> điều khiển </a:t>
            </a:r>
            <a:r>
              <a:rPr lang="vi-VN" kern="0" dirty="0" err="1">
                <a:latin typeface="+mn-lt"/>
              </a:rPr>
              <a:t>Motor</a:t>
            </a:r>
            <a:r>
              <a:rPr lang="vi-VN" kern="0" dirty="0">
                <a:latin typeface="+mn-lt"/>
              </a:rPr>
              <a:t> L298N, 1 bơm DC </a:t>
            </a:r>
            <a:r>
              <a:rPr lang="vi-VN" kern="0" dirty="0" err="1">
                <a:latin typeface="+mn-lt"/>
              </a:rPr>
              <a:t>mini</a:t>
            </a:r>
            <a:r>
              <a:rPr lang="vi-VN" kern="0" dirty="0">
                <a:latin typeface="+mn-lt"/>
              </a:rPr>
              <a:t> 12V, 2 bồn chứa nước, 2 ống nước nhựa.</a:t>
            </a:r>
          </a:p>
        </p:txBody>
      </p:sp>
      <p:pic>
        <p:nvPicPr>
          <p:cNvPr id="5" name="Picture 1" descr="Arduino UNO R3 DIP - Nsho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5146" y="2536487"/>
            <a:ext cx="3123389" cy="3123389"/>
          </a:xfrm>
          <a:prstGeom prst="rect">
            <a:avLst/>
          </a:prstGeom>
          <a:noFill/>
          <a:ln>
            <a:noFill/>
          </a:ln>
        </p:spPr>
      </p:pic>
      <p:pic>
        <p:nvPicPr>
          <p:cNvPr id="6" name="Picture 2" descr="HC-SR04 Ultrasonic Distance Sensor - SparkFun | Mouse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0788" y="2536487"/>
            <a:ext cx="3422353" cy="2486873"/>
          </a:xfrm>
          <a:prstGeom prst="rect">
            <a:avLst/>
          </a:prstGeom>
          <a:noFill/>
          <a:ln>
            <a:noFill/>
          </a:ln>
        </p:spPr>
      </p:pic>
      <p:pic>
        <p:nvPicPr>
          <p:cNvPr id="7" name="Picture 3" descr="Nguồn Camera 12V-1A"/>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51237" y="2536487"/>
            <a:ext cx="2821994" cy="2821994"/>
          </a:xfrm>
          <a:prstGeom prst="rect">
            <a:avLst/>
          </a:prstGeom>
          <a:noFill/>
          <a:ln>
            <a:noFill/>
          </a:ln>
        </p:spPr>
      </p:pic>
      <p:sp>
        <p:nvSpPr>
          <p:cNvPr id="9" name="Hộp Văn bản 8"/>
          <p:cNvSpPr txBox="1"/>
          <p:nvPr/>
        </p:nvSpPr>
        <p:spPr>
          <a:xfrm>
            <a:off x="1726661" y="5803359"/>
            <a:ext cx="1600199" cy="70396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lang="vi-VN"/>
            </a:defPPr>
            <a:lvl1pPr marR="0" lvl="0" indent="0">
              <a:lnSpc>
                <a:spcPct val="150000"/>
              </a:lnSpc>
              <a:spcBef>
                <a:spcPts val="0"/>
              </a:spcBef>
              <a:spcAft>
                <a:spcPts val="0"/>
              </a:spcAft>
              <a:buClr>
                <a:schemeClr val="dk1"/>
              </a:buClr>
              <a:buSzPts val="1400"/>
              <a:buFont typeface="Roboto"/>
              <a:buNone/>
              <a:defRPr sz="1865" b="0" i="0" u="none" strike="noStrike" kern="0" cap="none">
                <a:solidFill>
                  <a:schemeClr val="dk1"/>
                </a:solidFill>
                <a:ea typeface="Roboto"/>
                <a:cs typeface="Roboto"/>
              </a:defRPr>
            </a:lvl1pPr>
            <a:lvl2pPr marL="914400" marR="0" lvl="1"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2pPr>
            <a:lvl3pPr marL="1371600" marR="0" lvl="2"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3pPr>
            <a:lvl4pPr marL="1828800" marR="0" lvl="3"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4pPr>
            <a:lvl5pPr marL="2286000" marR="0" lvl="4"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5pPr>
            <a:lvl6pPr marL="2743200" marR="0" lvl="5"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6pPr>
            <a:lvl7pPr marL="3200400" marR="0" lvl="6"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7pPr>
            <a:lvl8pPr marL="3657600" marR="0" lvl="7"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8pPr>
            <a:lvl9pPr marL="4114800" marR="0" lvl="8"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9pPr>
          </a:lstStyle>
          <a:p>
            <a:r>
              <a:rPr lang="en-US" dirty="0"/>
              <a:t>Arduino Uno</a:t>
            </a:r>
            <a:endParaRPr lang="vi-VN" dirty="0"/>
          </a:p>
        </p:txBody>
      </p:sp>
      <p:sp>
        <p:nvSpPr>
          <p:cNvPr id="10" name="Hộp Văn bản 9"/>
          <p:cNvSpPr txBox="1"/>
          <p:nvPr/>
        </p:nvSpPr>
        <p:spPr>
          <a:xfrm>
            <a:off x="5311423" y="5803359"/>
            <a:ext cx="2161081" cy="70396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lang="vi-VN"/>
            </a:defPPr>
            <a:lvl1pPr marR="0" lvl="0" indent="0">
              <a:lnSpc>
                <a:spcPct val="150000"/>
              </a:lnSpc>
              <a:spcBef>
                <a:spcPts val="0"/>
              </a:spcBef>
              <a:spcAft>
                <a:spcPts val="0"/>
              </a:spcAft>
              <a:buClr>
                <a:schemeClr val="dk1"/>
              </a:buClr>
              <a:buSzPts val="1400"/>
              <a:buFont typeface="Roboto"/>
              <a:buNone/>
              <a:defRPr sz="1865" b="0" i="0" u="none" strike="noStrike" kern="0" cap="none">
                <a:solidFill>
                  <a:schemeClr val="dk1"/>
                </a:solidFill>
                <a:ea typeface="Roboto"/>
                <a:cs typeface="Roboto"/>
              </a:defRPr>
            </a:lvl1pPr>
            <a:lvl2pPr marL="914400" marR="0" lvl="1"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2pPr>
            <a:lvl3pPr marL="1371600" marR="0" lvl="2"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3pPr>
            <a:lvl4pPr marL="1828800" marR="0" lvl="3"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4pPr>
            <a:lvl5pPr marL="2286000" marR="0" lvl="4"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5pPr>
            <a:lvl6pPr marL="2743200" marR="0" lvl="5"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6pPr>
            <a:lvl7pPr marL="3200400" marR="0" lvl="6"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7pPr>
            <a:lvl8pPr marL="3657600" marR="0" lvl="7"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8pPr>
            <a:lvl9pPr marL="4114800" marR="0" lvl="8"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9pPr>
          </a:lstStyle>
          <a:p>
            <a:r>
              <a:rPr lang="en-US" dirty="0"/>
              <a:t>HC-SR04 Sensor</a:t>
            </a:r>
            <a:endParaRPr lang="vi-VN" dirty="0"/>
          </a:p>
        </p:txBody>
      </p:sp>
      <p:sp>
        <p:nvSpPr>
          <p:cNvPr id="11" name="Hộp Văn bản 10"/>
          <p:cNvSpPr txBox="1"/>
          <p:nvPr/>
        </p:nvSpPr>
        <p:spPr>
          <a:xfrm>
            <a:off x="8850923" y="5803359"/>
            <a:ext cx="1622622" cy="70396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lang="vi-VN"/>
            </a:defPPr>
            <a:lvl1pPr marR="0" lvl="0" indent="0">
              <a:lnSpc>
                <a:spcPct val="150000"/>
              </a:lnSpc>
              <a:spcBef>
                <a:spcPts val="0"/>
              </a:spcBef>
              <a:spcAft>
                <a:spcPts val="0"/>
              </a:spcAft>
              <a:buClr>
                <a:schemeClr val="dk1"/>
              </a:buClr>
              <a:buSzPts val="1400"/>
              <a:buFont typeface="Roboto"/>
              <a:buNone/>
              <a:defRPr sz="1865" b="0" i="0" u="none" strike="noStrike" kern="0" cap="none">
                <a:solidFill>
                  <a:schemeClr val="dk1"/>
                </a:solidFill>
                <a:ea typeface="Roboto"/>
                <a:cs typeface="Roboto"/>
              </a:defRPr>
            </a:lvl1pPr>
            <a:lvl2pPr marL="914400" marR="0" lvl="1"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2pPr>
            <a:lvl3pPr marL="1371600" marR="0" lvl="2"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3pPr>
            <a:lvl4pPr marL="1828800" marR="0" lvl="3"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4pPr>
            <a:lvl5pPr marL="2286000" marR="0" lvl="4"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5pPr>
            <a:lvl6pPr marL="2743200" marR="0" lvl="5"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6pPr>
            <a:lvl7pPr marL="3200400" marR="0" lvl="6"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7pPr>
            <a:lvl8pPr marL="3657600" marR="0" lvl="7"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8pPr>
            <a:lvl9pPr marL="4114800" marR="0" lvl="8"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9pPr>
          </a:lstStyle>
          <a:p>
            <a:r>
              <a:rPr lang="en-US" dirty="0"/>
              <a:t>Adapter 12V</a:t>
            </a:r>
            <a:endParaRPr lang="vi-V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24"/>
          <p:cNvSpPr txBox="1">
            <a:spLocks noGrp="1"/>
          </p:cNvSpPr>
          <p:nvPr>
            <p:ph type="title"/>
          </p:nvPr>
        </p:nvSpPr>
        <p:spPr>
          <a:xfrm>
            <a:off x="971620" y="350679"/>
            <a:ext cx="10272000" cy="763600"/>
          </a:xfrm>
          <a:prstGeom prst="rect">
            <a:avLst/>
          </a:prstGeom>
        </p:spPr>
        <p:txBody>
          <a:bodyPr spcFirstLastPara="1" wrap="square" lIns="121900" tIns="121900" rIns="121900" bIns="121900" anchor="t" anchorCtr="0">
            <a:noAutofit/>
          </a:bodyPr>
          <a:lstStyle/>
          <a:p>
            <a:pPr algn="just">
              <a:lnSpc>
                <a:spcPct val="107000"/>
              </a:lnSpc>
              <a:spcAft>
                <a:spcPts val="1065"/>
              </a:spcAft>
            </a:pPr>
            <a:r>
              <a:rPr lang="vi-VN" sz="2400" kern="100" dirty="0">
                <a:latin typeface="+mn-lt"/>
                <a:ea typeface="Calibri" panose="020F0502020204030204" pitchFamily="34" charset="0"/>
                <a:cs typeface="Times New Roman" panose="02020603050405020304" charset="0"/>
              </a:rPr>
              <a:t>2. Mô hình thực tế</a:t>
            </a:r>
          </a:p>
        </p:txBody>
      </p:sp>
      <p:sp>
        <p:nvSpPr>
          <p:cNvPr id="4" name="Google Shape;791;p24"/>
          <p:cNvSpPr txBox="1"/>
          <p:nvPr/>
        </p:nvSpPr>
        <p:spPr>
          <a:xfrm>
            <a:off x="1118767" y="914552"/>
            <a:ext cx="9954464" cy="147845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sym typeface="Roboto"/>
              </a:defRPr>
            </a:lvl9pPr>
          </a:lstStyle>
          <a:p>
            <a:pPr marL="0" indent="0">
              <a:lnSpc>
                <a:spcPct val="150000"/>
              </a:lnSpc>
              <a:buFont typeface="Roboto"/>
              <a:buNone/>
            </a:pPr>
            <a:r>
              <a:rPr lang="vi-VN" kern="0" dirty="0">
                <a:latin typeface="+mn-lt"/>
              </a:rPr>
              <a:t>Phần cứng gồm có: 1 vi điều khiển </a:t>
            </a:r>
            <a:r>
              <a:rPr lang="vi-VN" kern="0" dirty="0" err="1">
                <a:latin typeface="+mn-lt"/>
              </a:rPr>
              <a:t>Arduino</a:t>
            </a:r>
            <a:r>
              <a:rPr lang="vi-VN" kern="0" dirty="0">
                <a:latin typeface="+mn-lt"/>
              </a:rPr>
              <a:t> </a:t>
            </a:r>
            <a:r>
              <a:rPr lang="vi-VN" kern="0" dirty="0" err="1">
                <a:latin typeface="+mn-lt"/>
              </a:rPr>
              <a:t>Uno</a:t>
            </a:r>
            <a:r>
              <a:rPr lang="vi-VN" kern="0" dirty="0">
                <a:latin typeface="+mn-lt"/>
              </a:rPr>
              <a:t>, 1 cảm biến siêu âm HC-SR04, 1 </a:t>
            </a:r>
            <a:r>
              <a:rPr lang="vi-VN" kern="0" dirty="0" err="1">
                <a:latin typeface="+mn-lt"/>
              </a:rPr>
              <a:t>Adapeter</a:t>
            </a:r>
            <a:r>
              <a:rPr lang="vi-VN" kern="0" dirty="0">
                <a:latin typeface="+mn-lt"/>
              </a:rPr>
              <a:t> cấp nguồn 12V, 1 </a:t>
            </a:r>
            <a:r>
              <a:rPr lang="vi-VN" kern="0" dirty="0" err="1">
                <a:latin typeface="+mn-lt"/>
              </a:rPr>
              <a:t>Driver</a:t>
            </a:r>
            <a:r>
              <a:rPr lang="vi-VN" kern="0" dirty="0">
                <a:latin typeface="+mn-lt"/>
              </a:rPr>
              <a:t> điều khiển </a:t>
            </a:r>
            <a:r>
              <a:rPr lang="vi-VN" kern="0" dirty="0" err="1">
                <a:latin typeface="+mn-lt"/>
              </a:rPr>
              <a:t>Motor</a:t>
            </a:r>
            <a:r>
              <a:rPr lang="vi-VN" kern="0" dirty="0">
                <a:latin typeface="+mn-lt"/>
              </a:rPr>
              <a:t> L298N, 1 bơm DC </a:t>
            </a:r>
            <a:r>
              <a:rPr lang="vi-VN" kern="0" dirty="0" err="1">
                <a:latin typeface="+mn-lt"/>
              </a:rPr>
              <a:t>mini</a:t>
            </a:r>
            <a:r>
              <a:rPr lang="vi-VN" kern="0" dirty="0">
                <a:latin typeface="+mn-lt"/>
              </a:rPr>
              <a:t> 12V, 2 bồn chứa nước, 2 ống nước nhựa.</a:t>
            </a:r>
          </a:p>
        </p:txBody>
      </p:sp>
      <p:sp>
        <p:nvSpPr>
          <p:cNvPr id="9" name="Hộp Văn bản 8"/>
          <p:cNvSpPr txBox="1"/>
          <p:nvPr/>
        </p:nvSpPr>
        <p:spPr>
          <a:xfrm>
            <a:off x="2390250" y="5943448"/>
            <a:ext cx="2086582" cy="70396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lang="vi-VN"/>
            </a:defPPr>
            <a:lvl1pPr marR="0" lvl="0" indent="0">
              <a:lnSpc>
                <a:spcPct val="150000"/>
              </a:lnSpc>
              <a:spcBef>
                <a:spcPts val="0"/>
              </a:spcBef>
              <a:spcAft>
                <a:spcPts val="0"/>
              </a:spcAft>
              <a:buClr>
                <a:schemeClr val="dk1"/>
              </a:buClr>
              <a:buSzPts val="1400"/>
              <a:buFont typeface="Roboto"/>
              <a:buNone/>
              <a:defRPr sz="1865" b="0" i="0" u="none" strike="noStrike" kern="0" cap="none">
                <a:solidFill>
                  <a:schemeClr val="dk1"/>
                </a:solidFill>
                <a:ea typeface="Roboto"/>
                <a:cs typeface="Roboto"/>
              </a:defRPr>
            </a:lvl1pPr>
            <a:lvl2pPr marL="914400" marR="0" lvl="1"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2pPr>
            <a:lvl3pPr marL="1371600" marR="0" lvl="2"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3pPr>
            <a:lvl4pPr marL="1828800" marR="0" lvl="3"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4pPr>
            <a:lvl5pPr marL="2286000" marR="0" lvl="4"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5pPr>
            <a:lvl6pPr marL="2743200" marR="0" lvl="5"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6pPr>
            <a:lvl7pPr marL="3200400" marR="0" lvl="6"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7pPr>
            <a:lvl8pPr marL="3657600" marR="0" lvl="7"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8pPr>
            <a:lvl9pPr marL="4114800" marR="0" lvl="8"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9pPr>
          </a:lstStyle>
          <a:p>
            <a:r>
              <a:rPr lang="en-US" dirty="0" err="1"/>
              <a:t>Mạch</a:t>
            </a:r>
            <a:r>
              <a:rPr lang="en-US" dirty="0"/>
              <a:t> </a:t>
            </a:r>
            <a:r>
              <a:rPr lang="en-US" dirty="0" err="1"/>
              <a:t>cầu</a:t>
            </a:r>
            <a:r>
              <a:rPr lang="en-US" dirty="0"/>
              <a:t> L298N</a:t>
            </a:r>
            <a:endParaRPr lang="vi-VN" dirty="0"/>
          </a:p>
        </p:txBody>
      </p:sp>
      <p:sp>
        <p:nvSpPr>
          <p:cNvPr id="11" name="Hộp Văn bản 10"/>
          <p:cNvSpPr txBox="1"/>
          <p:nvPr/>
        </p:nvSpPr>
        <p:spPr>
          <a:xfrm>
            <a:off x="7830171" y="5803359"/>
            <a:ext cx="1738107" cy="70396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lang="vi-VN"/>
            </a:defPPr>
            <a:lvl1pPr marR="0" lvl="0" indent="0">
              <a:lnSpc>
                <a:spcPct val="150000"/>
              </a:lnSpc>
              <a:spcBef>
                <a:spcPts val="0"/>
              </a:spcBef>
              <a:spcAft>
                <a:spcPts val="0"/>
              </a:spcAft>
              <a:buClr>
                <a:schemeClr val="dk1"/>
              </a:buClr>
              <a:buSzPts val="1400"/>
              <a:buFont typeface="Roboto"/>
              <a:buNone/>
              <a:defRPr sz="1865" b="0" i="0" u="none" strike="noStrike" kern="0" cap="none">
                <a:solidFill>
                  <a:schemeClr val="dk1"/>
                </a:solidFill>
                <a:ea typeface="Roboto"/>
                <a:cs typeface="Roboto"/>
              </a:defRPr>
            </a:lvl1pPr>
            <a:lvl2pPr marL="914400" marR="0" lvl="1"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2pPr>
            <a:lvl3pPr marL="1371600" marR="0" lvl="2"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3pPr>
            <a:lvl4pPr marL="1828800" marR="0" lvl="3"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4pPr>
            <a:lvl5pPr marL="2286000" marR="0" lvl="4"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5pPr>
            <a:lvl6pPr marL="2743200" marR="0" lvl="5"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6pPr>
            <a:lvl7pPr marL="3200400" marR="0" lvl="6"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7pPr>
            <a:lvl8pPr marL="3657600" marR="0" lvl="7"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8pPr>
            <a:lvl9pPr marL="4114800" marR="0" lvl="8"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9pPr>
          </a:lstStyle>
          <a:p>
            <a:r>
              <a:rPr lang="vi-VN" dirty="0"/>
              <a:t>Bơm DC 12V</a:t>
            </a:r>
          </a:p>
        </p:txBody>
      </p:sp>
      <p:pic>
        <p:nvPicPr>
          <p:cNvPr id="2" name="Picture 4" descr="Mạch cầu H L298N 2A"/>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4335" y="2404745"/>
            <a:ext cx="3538855" cy="3538855"/>
          </a:xfrm>
          <a:prstGeom prst="rect">
            <a:avLst/>
          </a:prstGeom>
          <a:noFill/>
          <a:ln>
            <a:noFill/>
          </a:ln>
        </p:spPr>
      </p:pic>
      <p:pic>
        <p:nvPicPr>
          <p:cNvPr id="3" name="Picture 5" descr="Động cơ bơm 365 12VDC lưu lượng 3 lít / phút"/>
          <p:cNvPicPr>
            <a:picLocks noChangeAspect="1"/>
          </p:cNvPicPr>
          <p:nvPr/>
        </p:nvPicPr>
        <p:blipFill rotWithShape="1">
          <a:blip r:embed="rId4">
            <a:extLst>
              <a:ext uri="{28A0092B-C50C-407E-A947-70E740481C1C}">
                <a14:useLocalDpi xmlns:a14="http://schemas.microsoft.com/office/drawing/2010/main" val="0"/>
              </a:ext>
            </a:extLst>
          </a:blip>
          <a:srcRect t="13103" b="14803"/>
          <a:stretch>
            <a:fillRect/>
          </a:stretch>
        </p:blipFill>
        <p:spPr bwMode="auto">
          <a:xfrm>
            <a:off x="6273165" y="2774950"/>
            <a:ext cx="4199890" cy="30283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24"/>
          <p:cNvSpPr txBox="1">
            <a:spLocks noGrp="1"/>
          </p:cNvSpPr>
          <p:nvPr>
            <p:ph type="title"/>
          </p:nvPr>
        </p:nvSpPr>
        <p:spPr>
          <a:xfrm>
            <a:off x="971620" y="350679"/>
            <a:ext cx="10272000" cy="763600"/>
          </a:xfrm>
          <a:prstGeom prst="rect">
            <a:avLst/>
          </a:prstGeom>
        </p:spPr>
        <p:txBody>
          <a:bodyPr spcFirstLastPara="1" wrap="square" lIns="121900" tIns="121900" rIns="121900" bIns="121900" anchor="t" anchorCtr="0">
            <a:noAutofit/>
          </a:bodyPr>
          <a:lstStyle/>
          <a:p>
            <a:pPr algn="just">
              <a:lnSpc>
                <a:spcPct val="107000"/>
              </a:lnSpc>
              <a:spcAft>
                <a:spcPts val="1065"/>
              </a:spcAft>
            </a:pPr>
            <a:r>
              <a:rPr lang="en-US" sz="2400" kern="100" dirty="0">
                <a:latin typeface="+mn-lt"/>
                <a:ea typeface="Calibri" panose="020F0502020204030204" pitchFamily="34" charset="0"/>
                <a:cs typeface="Times New Roman" panose="02020603050405020304" charset="0"/>
              </a:rPr>
              <a:t>I. </a:t>
            </a:r>
            <a:r>
              <a:rPr lang="en-US" sz="2400" kern="100" dirty="0" err="1">
                <a:latin typeface="+mn-lt"/>
                <a:ea typeface="Calibri" panose="020F0502020204030204" pitchFamily="34" charset="0"/>
                <a:cs typeface="Times New Roman" panose="02020603050405020304" charset="0"/>
              </a:rPr>
              <a:t>Tổng</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quan</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về</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hệ</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thống</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ổn</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định</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mực</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nước</a:t>
            </a:r>
            <a:endParaRPr lang="vi-VN" sz="2400" kern="100" dirty="0">
              <a:latin typeface="+mn-lt"/>
              <a:ea typeface="Calibri" panose="020F0502020204030204" pitchFamily="34" charset="0"/>
              <a:cs typeface="Times New Roman" panose="02020603050405020304" charset="0"/>
            </a:endParaRPr>
          </a:p>
        </p:txBody>
      </p:sp>
      <p:sp>
        <p:nvSpPr>
          <p:cNvPr id="791" name="Google Shape;791;p24"/>
          <p:cNvSpPr txBox="1">
            <a:spLocks noGrp="1"/>
          </p:cNvSpPr>
          <p:nvPr>
            <p:ph type="subTitle" idx="4294967295"/>
          </p:nvPr>
        </p:nvSpPr>
        <p:spPr>
          <a:xfrm>
            <a:off x="1289156" y="1449435"/>
            <a:ext cx="9954465" cy="2458035"/>
          </a:xfrm>
          <a:prstGeom prst="rect">
            <a:avLst/>
          </a:prstGeom>
        </p:spPr>
        <p:txBody>
          <a:bodyPr spcFirstLastPara="1" wrap="square" lIns="121900" tIns="121900" rIns="121900" bIns="121900" anchor="t" anchorCtr="0">
            <a:noAutofit/>
          </a:bodyPr>
          <a:lstStyle/>
          <a:p>
            <a:pPr marL="0" indent="0" algn="just">
              <a:lnSpc>
                <a:spcPct val="150000"/>
              </a:lnSpc>
              <a:buNone/>
            </a:pPr>
            <a:r>
              <a:rPr lang="vi-VN" dirty="0">
                <a:latin typeface="+mn-lt"/>
                <a:ea typeface="Calibri" panose="020F0502020204030204" pitchFamily="34" charset="0"/>
                <a:cs typeface="Calibri" panose="020F0502020204030204" pitchFamily="34" charset="0"/>
              </a:rPr>
              <a:t>C</a:t>
            </a:r>
            <a:r>
              <a:rPr lang="vi-VN" dirty="0">
                <a:latin typeface="+mn-lt"/>
              </a:rPr>
              <a:t>ác ngành công nghiệp sản xuất chất lỏng như hóa chất, nước uống, sữa, nước mắm, dầu ăn có những yêu cầu cao hơn về quản lý mức và lưu lượng dòng chảy. </a:t>
            </a:r>
          </a:p>
          <a:p>
            <a:pPr marL="0" indent="0" algn="just">
              <a:lnSpc>
                <a:spcPct val="150000"/>
              </a:lnSpc>
              <a:buNone/>
            </a:pPr>
            <a:r>
              <a:rPr lang="vi-VN" dirty="0">
                <a:latin typeface="+mn-lt"/>
                <a:ea typeface="Calibri" panose="020F0502020204030204" pitchFamily="34" charset="0"/>
                <a:cs typeface="Calibri" panose="020F0502020204030204" pitchFamily="34" charset="0"/>
                <a:sym typeface="+mn-ea"/>
              </a:rPr>
              <a:t>→ </a:t>
            </a:r>
            <a:r>
              <a:rPr lang="vi-VN" dirty="0">
                <a:latin typeface="+mn-lt"/>
              </a:rPr>
              <a:t>Ứng dụng kỹ thuật điều khiển tự động giúp mục tiêu "ổn định mức nước" trở nên hiệu quả hơn bao giờ hết.</a:t>
            </a:r>
          </a:p>
        </p:txBody>
      </p:sp>
      <p:sp>
        <p:nvSpPr>
          <p:cNvPr id="2" name="Google Shape;790;p24"/>
          <p:cNvSpPr txBox="1"/>
          <p:nvPr/>
        </p:nvSpPr>
        <p:spPr>
          <a:xfrm>
            <a:off x="971620" y="883156"/>
            <a:ext cx="10272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1pPr>
            <a:lvl2pPr marR="0" lvl="1"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9pPr>
          </a:lstStyle>
          <a:p>
            <a:pPr algn="just" defTabSz="1219200">
              <a:lnSpc>
                <a:spcPct val="107000"/>
              </a:lnSpc>
              <a:spcAft>
                <a:spcPts val="1065"/>
              </a:spcAft>
              <a:buClr>
                <a:srgbClr val="333333"/>
              </a:buClr>
            </a:pPr>
            <a:r>
              <a:rPr lang="vi-VN" sz="2400" kern="100" dirty="0">
                <a:solidFill>
                  <a:srgbClr val="333333"/>
                </a:solidFill>
                <a:latin typeface="Arial" panose="020B0604020202020204" pitchFamily="34" charset="0"/>
                <a:ea typeface="Calibri" panose="020F0502020204030204" pitchFamily="34" charset="0"/>
                <a:cs typeface="Times New Roman" panose="02020603050405020304" charset="0"/>
              </a:rPr>
              <a:t> 1. Sự cần thiết của việc ổn định mực nước</a:t>
            </a:r>
          </a:p>
        </p:txBody>
      </p:sp>
      <p:pic>
        <p:nvPicPr>
          <p:cNvPr id="1026" name="Picture 2" descr="Bồn chứa công nghiệp có những loại nào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050" y="3429000"/>
            <a:ext cx="3693160" cy="30784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o thuế bồn chứa hóa chất, bồn bể dung môi hóa chất, bồn bể xút lỏ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6700" y="3429000"/>
            <a:ext cx="5370830" cy="3084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24"/>
          <p:cNvSpPr txBox="1">
            <a:spLocks noGrp="1"/>
          </p:cNvSpPr>
          <p:nvPr>
            <p:ph type="title"/>
          </p:nvPr>
        </p:nvSpPr>
        <p:spPr>
          <a:xfrm>
            <a:off x="542925" y="410210"/>
            <a:ext cx="11017250" cy="763905"/>
          </a:xfrm>
          <a:prstGeom prst="rect">
            <a:avLst/>
          </a:prstGeom>
        </p:spPr>
        <p:txBody>
          <a:bodyPr spcFirstLastPara="1" wrap="square" lIns="121900" tIns="121900" rIns="121900" bIns="121900" anchor="t" anchorCtr="0">
            <a:noAutofit/>
          </a:bodyPr>
          <a:lstStyle/>
          <a:p>
            <a:pPr algn="just">
              <a:lnSpc>
                <a:spcPct val="107000"/>
              </a:lnSpc>
              <a:spcAft>
                <a:spcPts val="1065"/>
              </a:spcAft>
            </a:pPr>
            <a:r>
              <a:rPr lang="vi-VN" sz="2400" kern="100" dirty="0">
                <a:latin typeface="+mn-lt"/>
                <a:ea typeface="Calibri" panose="020F0502020204030204" pitchFamily="34" charset="0"/>
                <a:cs typeface="Times New Roman" panose="02020603050405020304" charset="0"/>
              </a:rPr>
              <a:t>Sơ đồ nối dây</a:t>
            </a:r>
          </a:p>
        </p:txBody>
      </p:sp>
      <p:sp>
        <p:nvSpPr>
          <p:cNvPr id="11" name="Hộp Văn bản 10"/>
          <p:cNvSpPr txBox="1"/>
          <p:nvPr/>
        </p:nvSpPr>
        <p:spPr>
          <a:xfrm>
            <a:off x="7688125" y="762298"/>
            <a:ext cx="2086582" cy="70396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lang="vi-VN"/>
            </a:defPPr>
            <a:lvl1pPr marR="0" lvl="0" indent="0">
              <a:lnSpc>
                <a:spcPct val="150000"/>
              </a:lnSpc>
              <a:spcBef>
                <a:spcPts val="0"/>
              </a:spcBef>
              <a:spcAft>
                <a:spcPts val="0"/>
              </a:spcAft>
              <a:buClr>
                <a:schemeClr val="dk1"/>
              </a:buClr>
              <a:buSzPts val="1400"/>
              <a:buFont typeface="Roboto"/>
              <a:buNone/>
              <a:defRPr sz="1865" b="0" i="0" u="none" strike="noStrike" kern="0" cap="none">
                <a:solidFill>
                  <a:schemeClr val="dk1"/>
                </a:solidFill>
                <a:ea typeface="Roboto"/>
                <a:cs typeface="Roboto"/>
              </a:defRPr>
            </a:lvl1pPr>
            <a:lvl2pPr marL="914400" marR="0" lvl="1"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2pPr>
            <a:lvl3pPr marL="1371600" marR="0" lvl="2"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3pPr>
            <a:lvl4pPr marL="1828800" marR="0" lvl="3"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4pPr>
            <a:lvl5pPr marL="2286000" marR="0" lvl="4"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5pPr>
            <a:lvl6pPr marL="2743200" marR="0" lvl="5"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6pPr>
            <a:lvl7pPr marL="3200400" marR="0" lvl="6"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7pPr>
            <a:lvl8pPr marL="3657600" marR="0" lvl="7"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8pPr>
            <a:lvl9pPr marL="4114800" marR="0" lvl="8"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9pPr>
          </a:lstStyle>
          <a:p>
            <a:endParaRPr lang="vi-VN" dirty="0"/>
          </a:p>
        </p:txBody>
      </p:sp>
      <p:pic>
        <p:nvPicPr>
          <p:cNvPr id="4" name="Picture Placeholder 3"/>
          <p:cNvPicPr>
            <a:picLocks noGrp="1" noChangeAspect="1"/>
          </p:cNvPicPr>
          <p:nvPr>
            <p:ph type="pic" idx="2"/>
          </p:nvPr>
        </p:nvPicPr>
        <p:blipFill>
          <a:blip r:embed="rId3"/>
          <a:stretch>
            <a:fillRect/>
          </a:stretch>
        </p:blipFill>
        <p:spPr>
          <a:xfrm>
            <a:off x="1165225" y="1174115"/>
            <a:ext cx="4402455" cy="5683250"/>
          </a:xfrm>
          <a:prstGeom prst="rect">
            <a:avLst/>
          </a:prstGeom>
        </p:spPr>
      </p:pic>
      <p:pic>
        <p:nvPicPr>
          <p:cNvPr id="2" name="Picture 1"/>
          <p:cNvPicPr>
            <a:picLocks noChangeAspect="1"/>
          </p:cNvPicPr>
          <p:nvPr/>
        </p:nvPicPr>
        <p:blipFill>
          <a:blip r:embed="rId4"/>
          <a:stretch>
            <a:fillRect/>
          </a:stretch>
        </p:blipFill>
        <p:spPr>
          <a:xfrm>
            <a:off x="5801533" y="1125824"/>
            <a:ext cx="4954270" cy="56832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2"/>
          </p:nvPr>
        </p:nvPicPr>
        <p:blipFill>
          <a:blip r:embed="rId2"/>
          <a:stretch>
            <a:fillRect/>
          </a:stretch>
        </p:blipFill>
        <p:spPr>
          <a:xfrm>
            <a:off x="542925" y="1689735"/>
            <a:ext cx="7612380" cy="4164330"/>
          </a:xfrm>
          <a:prstGeom prst="rect">
            <a:avLst/>
          </a:prstGeom>
        </p:spPr>
      </p:pic>
      <p:pic>
        <p:nvPicPr>
          <p:cNvPr id="5" name="Picture 4"/>
          <p:cNvPicPr>
            <a:picLocks noChangeAspect="1"/>
          </p:cNvPicPr>
          <p:nvPr/>
        </p:nvPicPr>
        <p:blipFill>
          <a:blip r:embed="rId3"/>
          <a:stretch>
            <a:fillRect/>
          </a:stretch>
        </p:blipFill>
        <p:spPr>
          <a:xfrm>
            <a:off x="8292465" y="1689735"/>
            <a:ext cx="3371850" cy="4164330"/>
          </a:xfrm>
          <a:prstGeom prst="rect">
            <a:avLst/>
          </a:prstGeom>
        </p:spPr>
      </p:pic>
      <p:sp>
        <p:nvSpPr>
          <p:cNvPr id="790" name="Google Shape;790;p24"/>
          <p:cNvSpPr txBox="1">
            <a:spLocks noGrp="1"/>
          </p:cNvSpPr>
          <p:nvPr>
            <p:ph type="title"/>
          </p:nvPr>
        </p:nvSpPr>
        <p:spPr>
          <a:xfrm>
            <a:off x="542925" y="410210"/>
            <a:ext cx="11017250" cy="763905"/>
          </a:xfrm>
          <a:prstGeom prst="rect">
            <a:avLst/>
          </a:prstGeom>
        </p:spPr>
        <p:txBody>
          <a:bodyPr spcFirstLastPara="1" wrap="square" lIns="121900" tIns="121900" rIns="121900" bIns="121900" anchor="t" anchorCtr="0">
            <a:noAutofit/>
          </a:bodyPr>
          <a:lstStyle/>
          <a:p>
            <a:pPr algn="just">
              <a:lnSpc>
                <a:spcPct val="107000"/>
              </a:lnSpc>
              <a:spcAft>
                <a:spcPts val="1065"/>
              </a:spcAft>
            </a:pPr>
            <a:r>
              <a:rPr lang="vi-VN" sz="2400" kern="100" dirty="0">
                <a:latin typeface="+mn-lt"/>
                <a:ea typeface="Calibri" panose="020F0502020204030204" pitchFamily="34" charset="0"/>
                <a:cs typeface="Times New Roman" panose="02020603050405020304" charset="0"/>
              </a:rPr>
              <a:t>Mô hình thực tế</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Google Shape;790;p24"/>
          <p:cNvSpPr txBox="1">
            <a:spLocks noGrp="1"/>
          </p:cNvSpPr>
          <p:nvPr>
            <p:ph type="title"/>
          </p:nvPr>
        </p:nvSpPr>
        <p:spPr>
          <a:xfrm>
            <a:off x="542925" y="410210"/>
            <a:ext cx="11017250" cy="763905"/>
          </a:xfrm>
          <a:prstGeom prst="rect">
            <a:avLst/>
          </a:prstGeom>
        </p:spPr>
        <p:txBody>
          <a:bodyPr spcFirstLastPara="1" wrap="square" lIns="121900" tIns="121900" rIns="121900" bIns="121900" anchor="t" anchorCtr="0">
            <a:noAutofit/>
          </a:bodyPr>
          <a:lstStyle/>
          <a:p>
            <a:pPr algn="just">
              <a:lnSpc>
                <a:spcPct val="107000"/>
              </a:lnSpc>
              <a:spcAft>
                <a:spcPts val="1065"/>
              </a:spcAft>
            </a:pPr>
            <a:r>
              <a:rPr lang="vi-VN" sz="2400" kern="100" dirty="0">
                <a:latin typeface="+mn-lt"/>
                <a:ea typeface="Calibri" panose="020F0502020204030204" pitchFamily="34" charset="0"/>
                <a:cs typeface="Times New Roman" panose="02020603050405020304" charset="0"/>
              </a:rPr>
              <a:t>V. Kết quả thực nghiệm</a:t>
            </a:r>
          </a:p>
        </p:txBody>
      </p:sp>
      <p:sp>
        <p:nvSpPr>
          <p:cNvPr id="5" name="Text Box 4">
            <a:hlinkClick r:id="rId2" action="ppaction://hlinkfile"/>
          </p:cNvPr>
          <p:cNvSpPr txBox="1"/>
          <p:nvPr/>
        </p:nvSpPr>
        <p:spPr>
          <a:xfrm>
            <a:off x="929424" y="1089273"/>
            <a:ext cx="8509000" cy="646331"/>
          </a:xfrm>
          <a:prstGeom prst="rect">
            <a:avLst/>
          </a:prstGeom>
          <a:noFill/>
        </p:spPr>
        <p:txBody>
          <a:bodyPr wrap="square" rtlCol="0">
            <a:spAutoFit/>
          </a:bodyPr>
          <a:lstStyle/>
          <a:p>
            <a:r>
              <a:rPr lang="vi-VN" u="sng">
                <a:hlinkClick r:id="rId2"/>
              </a:rPr>
              <a:t>Link</a:t>
            </a:r>
            <a:r>
              <a:rPr lang="vi-VN" u="sng"/>
              <a:t> gg drive:</a:t>
            </a:r>
            <a:endParaRPr lang="vi-VN" u="sng">
              <a:hlinkClick r:id="rId2"/>
            </a:endParaRPr>
          </a:p>
          <a:p>
            <a:r>
              <a:rPr lang="en-US">
                <a:hlinkClick r:id="rId2"/>
              </a:rPr>
              <a:t>https://drive.google.com/file/d/13BIwgq860K_Mwn67kkSlzMOZq3CLJdpc/view</a:t>
            </a:r>
            <a:r>
              <a:rPr lang="vi-VN" altLang="en-US">
                <a:hlinkClick r:id="rId2"/>
              </a:rPr>
              <a:t> </a:t>
            </a:r>
            <a:endParaRPr lang="vi-V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24"/>
          <p:cNvSpPr txBox="1">
            <a:spLocks noGrp="1"/>
          </p:cNvSpPr>
          <p:nvPr>
            <p:ph type="title"/>
          </p:nvPr>
        </p:nvSpPr>
        <p:spPr>
          <a:xfrm>
            <a:off x="971620" y="350679"/>
            <a:ext cx="10272000" cy="763600"/>
          </a:xfrm>
          <a:prstGeom prst="rect">
            <a:avLst/>
          </a:prstGeom>
        </p:spPr>
        <p:txBody>
          <a:bodyPr spcFirstLastPara="1" wrap="square" lIns="121900" tIns="121900" rIns="121900" bIns="121900" anchor="t" anchorCtr="0">
            <a:noAutofit/>
          </a:bodyPr>
          <a:lstStyle/>
          <a:p>
            <a:pPr algn="just">
              <a:lnSpc>
                <a:spcPct val="107000"/>
              </a:lnSpc>
              <a:spcAft>
                <a:spcPts val="1065"/>
              </a:spcAft>
            </a:pPr>
            <a:r>
              <a:rPr lang="vi-VN" sz="2400" kern="100" dirty="0">
                <a:latin typeface="+mn-lt"/>
                <a:ea typeface="Calibri" panose="020F0502020204030204" pitchFamily="34" charset="0"/>
                <a:cs typeface="Times New Roman" panose="02020603050405020304" charset="0"/>
              </a:rPr>
              <a:t>VI. Nhận xét</a:t>
            </a:r>
          </a:p>
        </p:txBody>
      </p:sp>
      <p:sp>
        <p:nvSpPr>
          <p:cNvPr id="9" name="Hộp Văn bản 8"/>
          <p:cNvSpPr txBox="1"/>
          <p:nvPr/>
        </p:nvSpPr>
        <p:spPr>
          <a:xfrm>
            <a:off x="971550" y="1044576"/>
            <a:ext cx="10271760" cy="301837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lang="vi-VN"/>
            </a:defPPr>
            <a:lvl1pPr marR="0" lvl="0" indent="0">
              <a:lnSpc>
                <a:spcPct val="150000"/>
              </a:lnSpc>
              <a:spcBef>
                <a:spcPts val="0"/>
              </a:spcBef>
              <a:spcAft>
                <a:spcPts val="0"/>
              </a:spcAft>
              <a:buClr>
                <a:schemeClr val="dk1"/>
              </a:buClr>
              <a:buSzPts val="1400"/>
              <a:buFont typeface="Roboto"/>
              <a:buNone/>
              <a:defRPr sz="1865" b="0" i="0" u="none" strike="noStrike" kern="0" cap="none">
                <a:solidFill>
                  <a:schemeClr val="dk1"/>
                </a:solidFill>
                <a:ea typeface="Roboto"/>
                <a:cs typeface="Roboto"/>
              </a:defRPr>
            </a:lvl1pPr>
            <a:lvl2pPr marL="914400" marR="0" lvl="1"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2pPr>
            <a:lvl3pPr marL="1371600" marR="0" lvl="2"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3pPr>
            <a:lvl4pPr marL="1828800" marR="0" lvl="3"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4pPr>
            <a:lvl5pPr marL="2286000" marR="0" lvl="4"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5pPr>
            <a:lvl6pPr marL="2743200" marR="0" lvl="5"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6pPr>
            <a:lvl7pPr marL="3200400" marR="0" lvl="6"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7pPr>
            <a:lvl8pPr marL="3657600" marR="0" lvl="7"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8pPr>
            <a:lvl9pPr marL="4114800" marR="0" lvl="8" indent="-317500">
              <a:lnSpc>
                <a:spcPct val="115000"/>
              </a:lnSpc>
              <a:spcBef>
                <a:spcPts val="0"/>
              </a:spcBef>
              <a:spcAft>
                <a:spcPts val="0"/>
              </a:spcAft>
              <a:buClr>
                <a:schemeClr val="dk1"/>
              </a:buClr>
              <a:buSzPts val="1400"/>
              <a:buFont typeface="Roboto"/>
              <a:buChar char="■"/>
              <a:defRPr sz="1865" b="0" i="0" u="none" strike="noStrike" cap="none">
                <a:solidFill>
                  <a:schemeClr val="dk1"/>
                </a:solidFill>
                <a:latin typeface="Roboto"/>
                <a:ea typeface="Roboto"/>
                <a:cs typeface="Roboto"/>
              </a:defRPr>
            </a:lvl9pPr>
          </a:lstStyle>
          <a:p>
            <a:pPr indent="457200"/>
            <a:r>
              <a:rPr lang="vi-VN" dirty="0"/>
              <a:t>Từ kết quả mô phỏng ta thấy rằng bộ điều khiển PI mờ dường như cho chất lượng điều khiển độ cao gần như chính xác với giá trị đặt. Tuy nhiên tại một số điểm vẫn còn xuất hiện sai số xác lập, điều này là do sự rung lắc của phần cứng trong quá trình bơm với công suất lớn.</a:t>
            </a:r>
          </a:p>
          <a:p>
            <a:pPr indent="457200"/>
            <a:r>
              <a:rPr lang="vi-VN" dirty="0"/>
              <a:t>Phương án để cải thiện:</a:t>
            </a:r>
          </a:p>
          <a:p>
            <a:pPr indent="457200"/>
            <a:r>
              <a:rPr lang="vi-VN" dirty="0"/>
              <a:t>- Cải thiện phần cứng chắc chắn, cố định cảm biến tránh rung lắc</a:t>
            </a:r>
          </a:p>
          <a:p>
            <a:pPr indent="457200"/>
            <a:r>
              <a:rPr lang="vi-VN" dirty="0"/>
              <a:t>- Sử dụng điều khiển PI mờ kết hợp với mạng Nơtron nhân tạo để cải thiện đáp ứng.</a:t>
            </a:r>
          </a:p>
          <a:p>
            <a:endParaRPr lang="vi-V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ình ảnh cảm ơn đẹp cho Powerpoint">
            <a:extLst>
              <a:ext uri="{FF2B5EF4-FFF2-40B4-BE49-F238E27FC236}">
                <a16:creationId xmlns:a16="http://schemas.microsoft.com/office/drawing/2014/main" id="{A9F57FE1-78B9-5F1F-800C-A8BAE3D00D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665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24"/>
          <p:cNvSpPr txBox="1">
            <a:spLocks noGrp="1"/>
          </p:cNvSpPr>
          <p:nvPr>
            <p:ph type="title"/>
          </p:nvPr>
        </p:nvSpPr>
        <p:spPr>
          <a:xfrm>
            <a:off x="971620" y="350679"/>
            <a:ext cx="10272000" cy="763600"/>
          </a:xfrm>
          <a:prstGeom prst="rect">
            <a:avLst/>
          </a:prstGeom>
        </p:spPr>
        <p:txBody>
          <a:bodyPr spcFirstLastPara="1" wrap="square" lIns="121900" tIns="121900" rIns="121900" bIns="121900" anchor="t" anchorCtr="0">
            <a:noAutofit/>
          </a:bodyPr>
          <a:lstStyle/>
          <a:p>
            <a:pPr algn="just">
              <a:lnSpc>
                <a:spcPct val="107000"/>
              </a:lnSpc>
              <a:spcAft>
                <a:spcPts val="1065"/>
              </a:spcAft>
            </a:pPr>
            <a:r>
              <a:rPr lang="en-US" sz="2400" kern="100" dirty="0">
                <a:latin typeface="+mn-lt"/>
                <a:ea typeface="Calibri" panose="020F0502020204030204" pitchFamily="34" charset="0"/>
                <a:cs typeface="Times New Roman" panose="02020603050405020304" charset="0"/>
              </a:rPr>
              <a:t>I. </a:t>
            </a:r>
            <a:r>
              <a:rPr lang="en-US" sz="2400" kern="100" dirty="0" err="1">
                <a:latin typeface="+mn-lt"/>
                <a:ea typeface="Calibri" panose="020F0502020204030204" pitchFamily="34" charset="0"/>
                <a:cs typeface="Times New Roman" panose="02020603050405020304" charset="0"/>
              </a:rPr>
              <a:t>Tổng</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quan</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về</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hệ</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thống</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ổn</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định</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mực</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nước</a:t>
            </a:r>
            <a:endParaRPr lang="vi-VN" sz="2400" kern="100" dirty="0">
              <a:latin typeface="+mn-lt"/>
              <a:ea typeface="Calibri" panose="020F0502020204030204" pitchFamily="34" charset="0"/>
              <a:cs typeface="Times New Roman" panose="02020603050405020304" charset="0"/>
            </a:endParaRPr>
          </a:p>
        </p:txBody>
      </p:sp>
      <p:sp>
        <p:nvSpPr>
          <p:cNvPr id="791" name="Google Shape;791;p24"/>
          <p:cNvSpPr txBox="1">
            <a:spLocks noGrp="1"/>
          </p:cNvSpPr>
          <p:nvPr>
            <p:ph type="subTitle" idx="4294967295"/>
          </p:nvPr>
        </p:nvSpPr>
        <p:spPr>
          <a:xfrm>
            <a:off x="1289156" y="1929119"/>
            <a:ext cx="9954465" cy="3537295"/>
          </a:xfrm>
          <a:prstGeom prst="rect">
            <a:avLst/>
          </a:prstGeom>
        </p:spPr>
        <p:txBody>
          <a:bodyPr spcFirstLastPara="1" wrap="square" lIns="121900" tIns="121900" rIns="121900" bIns="121900" anchor="t" anchorCtr="0">
            <a:noAutofit/>
          </a:bodyPr>
          <a:lstStyle/>
          <a:p>
            <a:pPr marL="0" indent="0" algn="just">
              <a:buNone/>
            </a:pPr>
            <a:r>
              <a:rPr lang="vi-VN" dirty="0">
                <a:latin typeface="+mn-lt"/>
              </a:rPr>
              <a:t>Khi nghiên cứu động học của một hệ thống điều khiển, thường ta giả định rằng đối tượng nghiên cứu là tuyến tính, điều này giúp mô tả hệ thống bằng các phương trình vi phân tuyến tính. Sử dụng nguyên lý xếp chồng của hệ tuyến tính, chúng ta có thể tách biệt các thành phần đặc trưng cho từng chế độ làm việc, tạo điều kiện cho việc nghiên cứu sử dụng công cụ toán học chặt chẽ, đồng thời giữ cho quá trình này đơn giản và hiệu quả. </a:t>
            </a:r>
          </a:p>
          <a:p>
            <a:pPr marL="0" indent="0" algn="just">
              <a:buNone/>
            </a:pPr>
            <a:endParaRPr lang="vi-VN" dirty="0">
              <a:latin typeface="+mn-lt"/>
            </a:endParaRPr>
          </a:p>
          <a:p>
            <a:pPr marL="0" indent="0" algn="just">
              <a:buNone/>
            </a:pPr>
            <a:r>
              <a:rPr lang="vi-VN" dirty="0">
                <a:latin typeface="+mn-lt"/>
              </a:rPr>
              <a:t>Mô hình tuyến tính mang lại nhiều ưu điểm như:</a:t>
            </a:r>
          </a:p>
          <a:p>
            <a:pPr marL="0" indent="0" algn="just">
              <a:buNone/>
            </a:pPr>
            <a:r>
              <a:rPr lang="vi-VN" dirty="0">
                <a:latin typeface="+mn-lt"/>
              </a:rPr>
              <a:t>- Mô hình đơn giản</a:t>
            </a:r>
          </a:p>
          <a:p>
            <a:pPr marL="0" indent="0" algn="just">
              <a:buNone/>
            </a:pPr>
            <a:r>
              <a:rPr lang="vi-VN" dirty="0">
                <a:latin typeface="+mn-lt"/>
              </a:rPr>
              <a:t>- Phong phú trong tổng hợp bộ điều khiển.</a:t>
            </a:r>
          </a:p>
          <a:p>
            <a:pPr marL="0" indent="0" algn="just">
              <a:buNone/>
            </a:pPr>
            <a:r>
              <a:rPr lang="vi-VN" dirty="0">
                <a:latin typeface="+mn-lt"/>
              </a:rPr>
              <a:t>- Cấu trúc đơn giản</a:t>
            </a:r>
          </a:p>
        </p:txBody>
      </p:sp>
      <p:sp>
        <p:nvSpPr>
          <p:cNvPr id="2" name="Google Shape;790;p24"/>
          <p:cNvSpPr txBox="1"/>
          <p:nvPr/>
        </p:nvSpPr>
        <p:spPr>
          <a:xfrm>
            <a:off x="971620" y="883156"/>
            <a:ext cx="10272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1pPr>
            <a:lvl2pPr marR="0" lvl="1"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9pPr>
          </a:lstStyle>
          <a:p>
            <a:pPr algn="just" defTabSz="1219200">
              <a:lnSpc>
                <a:spcPct val="107000"/>
              </a:lnSpc>
              <a:spcAft>
                <a:spcPts val="1065"/>
              </a:spcAft>
              <a:buClr>
                <a:srgbClr val="333333"/>
              </a:buClr>
            </a:pPr>
            <a:r>
              <a:rPr lang="vi-VN" sz="2400" kern="100" dirty="0">
                <a:solidFill>
                  <a:srgbClr val="333333"/>
                </a:solidFill>
                <a:latin typeface="Arial" panose="020B0604020202020204" pitchFamily="34" charset="0"/>
                <a:ea typeface="Calibri" panose="020F0502020204030204" pitchFamily="34" charset="0"/>
                <a:cs typeface="Times New Roman" panose="02020603050405020304" charset="0"/>
              </a:rPr>
              <a:t> 2. Các phương thức điều khiển ổn định mực nước</a:t>
            </a:r>
          </a:p>
        </p:txBody>
      </p:sp>
      <p:sp>
        <p:nvSpPr>
          <p:cNvPr id="3" name="Google Shape;790;p24"/>
          <p:cNvSpPr txBox="1"/>
          <p:nvPr/>
        </p:nvSpPr>
        <p:spPr>
          <a:xfrm>
            <a:off x="1130387" y="1391587"/>
            <a:ext cx="10272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1pPr>
            <a:lvl2pPr marR="0" lvl="1"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9pPr>
          </a:lstStyle>
          <a:p>
            <a:pPr algn="just" defTabSz="1219200">
              <a:lnSpc>
                <a:spcPct val="107000"/>
              </a:lnSpc>
              <a:spcAft>
                <a:spcPts val="1065"/>
              </a:spcAft>
              <a:buClr>
                <a:srgbClr val="333333"/>
              </a:buClr>
            </a:pPr>
            <a:r>
              <a:rPr lang="vi-VN" sz="2135" i="1" kern="100" dirty="0">
                <a:solidFill>
                  <a:srgbClr val="333333"/>
                </a:solidFill>
                <a:latin typeface="Arial" panose="020B0604020202020204" pitchFamily="34" charset="0"/>
                <a:ea typeface="Calibri" panose="020F0502020204030204" pitchFamily="34" charset="0"/>
                <a:cs typeface="Times New Roman" panose="02020603050405020304" charset="0"/>
              </a:rPr>
              <a:t> a) Các hệ thống điều khiển hệ tuyến tính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24"/>
          <p:cNvSpPr txBox="1">
            <a:spLocks noGrp="1"/>
          </p:cNvSpPr>
          <p:nvPr>
            <p:ph type="title"/>
          </p:nvPr>
        </p:nvSpPr>
        <p:spPr>
          <a:xfrm>
            <a:off x="971620" y="350679"/>
            <a:ext cx="10272000" cy="763600"/>
          </a:xfrm>
          <a:prstGeom prst="rect">
            <a:avLst/>
          </a:prstGeom>
        </p:spPr>
        <p:txBody>
          <a:bodyPr spcFirstLastPara="1" wrap="square" lIns="121900" tIns="121900" rIns="121900" bIns="121900" anchor="t" anchorCtr="0">
            <a:noAutofit/>
          </a:bodyPr>
          <a:lstStyle/>
          <a:p>
            <a:pPr algn="just">
              <a:lnSpc>
                <a:spcPct val="107000"/>
              </a:lnSpc>
              <a:spcAft>
                <a:spcPts val="1065"/>
              </a:spcAft>
            </a:pPr>
            <a:r>
              <a:rPr lang="en-US" sz="2400" kern="100" dirty="0">
                <a:latin typeface="+mn-lt"/>
                <a:ea typeface="Calibri" panose="020F0502020204030204" pitchFamily="34" charset="0"/>
                <a:cs typeface="Times New Roman" panose="02020603050405020304" charset="0"/>
              </a:rPr>
              <a:t>I. </a:t>
            </a:r>
            <a:r>
              <a:rPr lang="en-US" sz="2400" kern="100" dirty="0" err="1">
                <a:latin typeface="+mn-lt"/>
                <a:ea typeface="Calibri" panose="020F0502020204030204" pitchFamily="34" charset="0"/>
                <a:cs typeface="Times New Roman" panose="02020603050405020304" charset="0"/>
              </a:rPr>
              <a:t>Tổng</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quan</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về</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hệ</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thống</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ổn</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định</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mực</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nước</a:t>
            </a:r>
            <a:endParaRPr lang="vi-VN" sz="2400" kern="100" dirty="0">
              <a:latin typeface="+mn-lt"/>
              <a:ea typeface="Calibri" panose="020F0502020204030204" pitchFamily="34" charset="0"/>
              <a:cs typeface="Times New Roman" panose="02020603050405020304" charset="0"/>
            </a:endParaRPr>
          </a:p>
        </p:txBody>
      </p:sp>
      <p:sp>
        <p:nvSpPr>
          <p:cNvPr id="791" name="Google Shape;791;p24"/>
          <p:cNvSpPr txBox="1">
            <a:spLocks noGrp="1"/>
          </p:cNvSpPr>
          <p:nvPr>
            <p:ph type="subTitle" idx="4294967295"/>
          </p:nvPr>
        </p:nvSpPr>
        <p:spPr>
          <a:xfrm>
            <a:off x="1289156" y="1929119"/>
            <a:ext cx="9954465" cy="3857084"/>
          </a:xfrm>
          <a:prstGeom prst="rect">
            <a:avLst/>
          </a:prstGeom>
        </p:spPr>
        <p:txBody>
          <a:bodyPr spcFirstLastPara="1" wrap="square" lIns="121900" tIns="121900" rIns="121900" bIns="121900" anchor="t" anchorCtr="0">
            <a:noAutofit/>
          </a:bodyPr>
          <a:lstStyle/>
          <a:p>
            <a:pPr marL="0" indent="0" algn="just">
              <a:buNone/>
            </a:pPr>
            <a:r>
              <a:rPr lang="vi-VN" dirty="0">
                <a:latin typeface="+mn-lt"/>
              </a:rPr>
              <a:t>Trong thực tế, hầu hết các hệ thống điều khiển thường mang tính động học phi tuyến, nơi mà nguyên tắc xếp chồng không còn áp dụng và không phải mọi đối tượng, hệ thống đều có thể được mô tả bằng một mô hình tuyến tính. Việc xấp xỉ hệ thống bằng mô hình tuyến tính không luôn khả thi do không đảm bảo các giả thiết cần thiết. Hơn nữa, để đạt được hiệu suất tối ưu và phản ứng nhanh, thường cần sử dụng các bộ điều khiển phi tuyến.</a:t>
            </a:r>
          </a:p>
          <a:p>
            <a:pPr marL="0" indent="0" algn="just">
              <a:buNone/>
            </a:pPr>
            <a:endParaRPr lang="vi-VN" dirty="0">
              <a:latin typeface="+mn-lt"/>
            </a:endParaRPr>
          </a:p>
          <a:p>
            <a:pPr marL="0" indent="0" algn="just">
              <a:buNone/>
            </a:pPr>
            <a:r>
              <a:rPr lang="vi-VN" dirty="0">
                <a:latin typeface="+mn-lt"/>
              </a:rPr>
              <a:t>Các hạn chế này buộc chúng ta phải tiếp cận vấn đề bằng cách nghiên cứu trực tiếp động học của đối tượng và tổng hợp hệ thống sử dụng công cụ toán học phi tuyến. Điều này đặt ra thách thức về mặt tính toán và yêu cầu sự hiểu biết sâu sắc về bản chất phi tuyến của hệ thống. Tuy nhiên, phương pháp này là cần thiết để mô phỏng và điều khiển hiệu quả các hệ thống có tính chất phi tuyến đặc biệt trong nhiều lĩnh vực ứng dụng khác nhau.</a:t>
            </a:r>
          </a:p>
        </p:txBody>
      </p:sp>
      <p:sp>
        <p:nvSpPr>
          <p:cNvPr id="2" name="Google Shape;790;p24"/>
          <p:cNvSpPr txBox="1"/>
          <p:nvPr/>
        </p:nvSpPr>
        <p:spPr>
          <a:xfrm>
            <a:off x="971620" y="883156"/>
            <a:ext cx="10272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1pPr>
            <a:lvl2pPr marR="0" lvl="1"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9pPr>
          </a:lstStyle>
          <a:p>
            <a:pPr algn="just" defTabSz="1219200">
              <a:lnSpc>
                <a:spcPct val="107000"/>
              </a:lnSpc>
              <a:spcAft>
                <a:spcPts val="1065"/>
              </a:spcAft>
              <a:buClr>
                <a:srgbClr val="333333"/>
              </a:buClr>
            </a:pPr>
            <a:r>
              <a:rPr lang="vi-VN" sz="2400" kern="100" dirty="0">
                <a:solidFill>
                  <a:srgbClr val="333333"/>
                </a:solidFill>
                <a:latin typeface="Arial" panose="020B0604020202020204" pitchFamily="34" charset="0"/>
                <a:ea typeface="Calibri" panose="020F0502020204030204" pitchFamily="34" charset="0"/>
                <a:cs typeface="Times New Roman" panose="02020603050405020304" charset="0"/>
              </a:rPr>
              <a:t> 2. Các phương thức điều khiển ổn định mực nước</a:t>
            </a:r>
          </a:p>
        </p:txBody>
      </p:sp>
      <p:sp>
        <p:nvSpPr>
          <p:cNvPr id="3" name="Google Shape;790;p24"/>
          <p:cNvSpPr txBox="1"/>
          <p:nvPr/>
        </p:nvSpPr>
        <p:spPr>
          <a:xfrm>
            <a:off x="1130387" y="1391587"/>
            <a:ext cx="10272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1pPr>
            <a:lvl2pPr marR="0" lvl="1"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9pPr>
          </a:lstStyle>
          <a:p>
            <a:pPr algn="just" defTabSz="1219200">
              <a:lnSpc>
                <a:spcPct val="107000"/>
              </a:lnSpc>
              <a:spcAft>
                <a:spcPts val="1065"/>
              </a:spcAft>
              <a:buClr>
                <a:srgbClr val="333333"/>
              </a:buClr>
            </a:pPr>
            <a:r>
              <a:rPr lang="vi-VN" sz="2135" i="1" kern="100" dirty="0">
                <a:solidFill>
                  <a:srgbClr val="333333"/>
                </a:solidFill>
                <a:latin typeface="Arial" panose="020B0604020202020204" pitchFamily="34" charset="0"/>
                <a:ea typeface="Calibri" panose="020F0502020204030204" pitchFamily="34" charset="0"/>
                <a:cs typeface="Times New Roman" panose="02020603050405020304" charset="0"/>
              </a:rPr>
              <a:t> b) Các hệ thống điều khiển phi tuyến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24"/>
          <p:cNvSpPr txBox="1">
            <a:spLocks noGrp="1"/>
          </p:cNvSpPr>
          <p:nvPr>
            <p:ph type="title"/>
          </p:nvPr>
        </p:nvSpPr>
        <p:spPr>
          <a:xfrm>
            <a:off x="971620" y="350679"/>
            <a:ext cx="10272000" cy="763600"/>
          </a:xfrm>
          <a:prstGeom prst="rect">
            <a:avLst/>
          </a:prstGeom>
        </p:spPr>
        <p:txBody>
          <a:bodyPr spcFirstLastPara="1" wrap="square" lIns="121900" tIns="121900" rIns="121900" bIns="121900" anchor="t" anchorCtr="0">
            <a:noAutofit/>
          </a:bodyPr>
          <a:lstStyle/>
          <a:p>
            <a:pPr algn="just">
              <a:lnSpc>
                <a:spcPct val="107000"/>
              </a:lnSpc>
              <a:spcAft>
                <a:spcPts val="1065"/>
              </a:spcAft>
            </a:pPr>
            <a:r>
              <a:rPr lang="en-US" sz="2400" kern="100" dirty="0">
                <a:latin typeface="+mn-lt"/>
                <a:ea typeface="Calibri" panose="020F0502020204030204" pitchFamily="34" charset="0"/>
                <a:cs typeface="Times New Roman" panose="02020603050405020304" charset="0"/>
              </a:rPr>
              <a:t>I. </a:t>
            </a:r>
            <a:r>
              <a:rPr lang="en-US" sz="2400" kern="100" dirty="0" err="1">
                <a:latin typeface="+mn-lt"/>
                <a:ea typeface="Calibri" panose="020F0502020204030204" pitchFamily="34" charset="0"/>
                <a:cs typeface="Times New Roman" panose="02020603050405020304" charset="0"/>
              </a:rPr>
              <a:t>Tổng</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quan</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về</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hệ</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thống</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ổn</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định</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mực</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nước</a:t>
            </a:r>
            <a:endParaRPr lang="vi-VN" sz="2400" kern="100" dirty="0">
              <a:latin typeface="+mn-lt"/>
              <a:ea typeface="Calibri" panose="020F0502020204030204" pitchFamily="34" charset="0"/>
              <a:cs typeface="Times New Roman" panose="02020603050405020304" charset="0"/>
            </a:endParaRPr>
          </a:p>
        </p:txBody>
      </p:sp>
      <p:sp>
        <p:nvSpPr>
          <p:cNvPr id="791" name="Google Shape;791;p24"/>
          <p:cNvSpPr txBox="1">
            <a:spLocks noGrp="1"/>
          </p:cNvSpPr>
          <p:nvPr>
            <p:ph type="subTitle" idx="4294967295"/>
          </p:nvPr>
        </p:nvSpPr>
        <p:spPr>
          <a:xfrm>
            <a:off x="1289050" y="1929130"/>
            <a:ext cx="9954260" cy="4535805"/>
          </a:xfrm>
          <a:prstGeom prst="rect">
            <a:avLst/>
          </a:prstGeom>
        </p:spPr>
        <p:txBody>
          <a:bodyPr spcFirstLastPara="1" wrap="square" lIns="121900" tIns="121900" rIns="121900" bIns="121900" anchor="t" anchorCtr="0">
            <a:noAutofit/>
          </a:bodyPr>
          <a:lstStyle/>
          <a:p>
            <a:pPr marL="0" indent="0" algn="just">
              <a:lnSpc>
                <a:spcPct val="150000"/>
              </a:lnSpc>
              <a:buNone/>
            </a:pPr>
            <a:r>
              <a:rPr lang="vi-VN" i="1" dirty="0">
                <a:latin typeface="Arial" panose="020B0604020202020204" pitchFamily="34" charset="0"/>
                <a:cs typeface="Arial" panose="020B0604020202020204" pitchFamily="34" charset="0"/>
              </a:rPr>
              <a:t>- Bộ PID Truyền Thống</a:t>
            </a:r>
          </a:p>
          <a:p>
            <a:pPr marL="0" indent="0" algn="just">
              <a:lnSpc>
                <a:spcPct val="150000"/>
              </a:lnSpc>
              <a:buNone/>
            </a:pPr>
            <a:r>
              <a:rPr lang="vi-VN" b="1" dirty="0">
                <a:latin typeface="Arial" panose="020B0604020202020204" pitchFamily="34" charset="0"/>
                <a:cs typeface="Arial" panose="020B0604020202020204" pitchFamily="34" charset="0"/>
              </a:rPr>
              <a:t>- </a:t>
            </a:r>
            <a:r>
              <a:rPr lang="vi-VN" b="1" dirty="0" err="1">
                <a:latin typeface="Arial" panose="020B0604020202020204" pitchFamily="34" charset="0"/>
                <a:cs typeface="Arial" panose="020B0604020202020204" pitchFamily="34" charset="0"/>
              </a:rPr>
              <a:t>Logic</a:t>
            </a:r>
            <a:r>
              <a:rPr lang="vi-VN" b="1" dirty="0">
                <a:latin typeface="Arial" panose="020B0604020202020204" pitchFamily="34" charset="0"/>
                <a:cs typeface="Arial" panose="020B0604020202020204" pitchFamily="34" charset="0"/>
              </a:rPr>
              <a:t> Mờ</a:t>
            </a:r>
          </a:p>
          <a:p>
            <a:pPr marL="0" indent="0" algn="just">
              <a:lnSpc>
                <a:spcPct val="150000"/>
              </a:lnSpc>
              <a:buNone/>
            </a:pPr>
            <a:r>
              <a:rPr lang="vi-VN" dirty="0">
                <a:latin typeface="Arial" panose="020B0604020202020204" pitchFamily="34" charset="0"/>
                <a:cs typeface="Arial" panose="020B0604020202020204" pitchFamily="34" charset="0"/>
              </a:rPr>
              <a:t>- Mạng Nơ-</a:t>
            </a:r>
            <a:r>
              <a:rPr lang="vi-VN" dirty="0" err="1">
                <a:latin typeface="Arial" panose="020B0604020202020204" pitchFamily="34" charset="0"/>
                <a:cs typeface="Arial" panose="020B0604020202020204" pitchFamily="34" charset="0"/>
              </a:rPr>
              <a:t>ron</a:t>
            </a:r>
            <a:r>
              <a:rPr lang="vi-VN" dirty="0">
                <a:latin typeface="Arial" panose="020B0604020202020204" pitchFamily="34" charset="0"/>
                <a:cs typeface="Arial" panose="020B0604020202020204" pitchFamily="34" charset="0"/>
              </a:rPr>
              <a:t> Nhân Tạo</a:t>
            </a:r>
          </a:p>
          <a:p>
            <a:pPr marL="0" indent="0" algn="just">
              <a:lnSpc>
                <a:spcPct val="150000"/>
              </a:lnSpc>
              <a:buNone/>
            </a:pPr>
            <a:r>
              <a:rPr lang="vi-VN" dirty="0">
                <a:latin typeface="Arial" panose="020B0604020202020204" pitchFamily="34" charset="0"/>
                <a:cs typeface="Arial" panose="020B0604020202020204" pitchFamily="34" charset="0"/>
              </a:rPr>
              <a:t>- Kết Hợp </a:t>
            </a:r>
            <a:r>
              <a:rPr lang="vi-VN" dirty="0" err="1">
                <a:latin typeface="Arial" panose="020B0604020202020204" pitchFamily="34" charset="0"/>
                <a:cs typeface="Arial" panose="020B0604020202020204" pitchFamily="34" charset="0"/>
              </a:rPr>
              <a:t>Logic</a:t>
            </a:r>
            <a:r>
              <a:rPr lang="vi-VN" dirty="0">
                <a:latin typeface="Arial" panose="020B0604020202020204" pitchFamily="34" charset="0"/>
                <a:cs typeface="Arial" panose="020B0604020202020204" pitchFamily="34" charset="0"/>
              </a:rPr>
              <a:t> Mờ và PID</a:t>
            </a:r>
          </a:p>
          <a:p>
            <a:pPr marL="0" indent="0" algn="just">
              <a:lnSpc>
                <a:spcPct val="150000"/>
              </a:lnSpc>
              <a:buNone/>
            </a:pPr>
            <a:r>
              <a:rPr lang="vi-VN" dirty="0">
                <a:latin typeface="Arial" panose="020B0604020202020204" pitchFamily="34" charset="0"/>
                <a:cs typeface="Arial" panose="020B0604020202020204" pitchFamily="34" charset="0"/>
              </a:rPr>
              <a:t>- Kết Hợp Mạng Nơ-</a:t>
            </a:r>
            <a:r>
              <a:rPr lang="vi-VN" dirty="0" err="1">
                <a:latin typeface="Arial" panose="020B0604020202020204" pitchFamily="34" charset="0"/>
                <a:cs typeface="Arial" panose="020B0604020202020204" pitchFamily="34" charset="0"/>
              </a:rPr>
              <a:t>ron</a:t>
            </a:r>
            <a:r>
              <a:rPr lang="vi-VN" dirty="0">
                <a:latin typeface="Arial" panose="020B0604020202020204" pitchFamily="34" charset="0"/>
                <a:cs typeface="Arial" panose="020B0604020202020204" pitchFamily="34" charset="0"/>
              </a:rPr>
              <a:t> Nhân Tạo và PID</a:t>
            </a:r>
          </a:p>
          <a:p>
            <a:pPr marL="0" indent="0" algn="just">
              <a:lnSpc>
                <a:spcPct val="150000"/>
              </a:lnSpc>
              <a:buNone/>
            </a:pPr>
            <a:endParaRPr lang="vi-VN" sz="1870" dirty="0">
              <a:latin typeface="Arial" panose="020B0604020202020204" pitchFamily="34" charset="0"/>
              <a:ea typeface="Calibri" panose="020F0502020204030204" pitchFamily="34" charset="0"/>
              <a:cs typeface="Arial" panose="020B0604020202020204" pitchFamily="34" charset="0"/>
              <a:sym typeface="+mn-ea"/>
            </a:endParaRPr>
          </a:p>
          <a:p>
            <a:pPr marL="0" indent="0" algn="just">
              <a:lnSpc>
                <a:spcPct val="150000"/>
              </a:lnSpc>
              <a:buNone/>
            </a:pPr>
            <a:r>
              <a:rPr lang="vi-VN" sz="1870" dirty="0">
                <a:latin typeface="Arial" panose="020B0604020202020204" pitchFamily="34" charset="0"/>
                <a:ea typeface="Calibri" panose="020F0502020204030204" pitchFamily="34" charset="0"/>
                <a:cs typeface="Arial" panose="020B0604020202020204" pitchFamily="34" charset="0"/>
                <a:sym typeface="+mn-ea"/>
              </a:rPr>
              <a:t>→  </a:t>
            </a:r>
            <a:r>
              <a:rPr lang="vi-VN" altLang="en-US" sz="1870">
                <a:latin typeface="Arial" panose="020B0604020202020204" pitchFamily="34" charset="0"/>
                <a:cs typeface="Arial" panose="020B0604020202020204" pitchFamily="34" charset="0"/>
                <a:sym typeface="+mn-ea"/>
              </a:rPr>
              <a:t>T</a:t>
            </a:r>
            <a:r>
              <a:rPr lang="en-US" sz="1870">
                <a:latin typeface="Arial" panose="020B0604020202020204" pitchFamily="34" charset="0"/>
                <a:cs typeface="Arial" panose="020B0604020202020204" pitchFamily="34" charset="0"/>
                <a:sym typeface="+mn-ea"/>
              </a:rPr>
              <a:t>hiết kế bộ điều khiển Fuzzy, thiết kế bộ điều khiển dựa trên cơ sở logic mờ để điều khiển sao cho hệ thống bồn đạt được mức nước đặt sẵn.  Xây dựng chương trình mô phỏng bằng phần mềm Matlab-Simulink </a:t>
            </a:r>
            <a:r>
              <a:rPr lang="vi-VN" altLang="en-US" sz="1870">
                <a:latin typeface="Arial" panose="020B0604020202020204" pitchFamily="34" charset="0"/>
                <a:cs typeface="Arial" panose="020B0604020202020204" pitchFamily="34" charset="0"/>
                <a:sym typeface="+mn-ea"/>
              </a:rPr>
              <a:t>và mô hình thực tế </a:t>
            </a:r>
            <a:r>
              <a:rPr lang="en-US" sz="1870">
                <a:latin typeface="Arial" panose="020B0604020202020204" pitchFamily="34" charset="0"/>
                <a:cs typeface="Arial" panose="020B0604020202020204" pitchFamily="34" charset="0"/>
                <a:sym typeface="+mn-ea"/>
              </a:rPr>
              <a:t>cho hệ thống bồn nước.</a:t>
            </a:r>
            <a:endParaRPr lang="vi-VN" sz="1870" dirty="0">
              <a:latin typeface="Arial" panose="020B0604020202020204" pitchFamily="34" charset="0"/>
              <a:cs typeface="Arial" panose="020B0604020202020204" pitchFamily="34" charset="0"/>
            </a:endParaRPr>
          </a:p>
          <a:p>
            <a:pPr marL="0" indent="0" algn="just">
              <a:lnSpc>
                <a:spcPct val="150000"/>
              </a:lnSpc>
              <a:buNone/>
            </a:pPr>
            <a:endParaRPr lang="vi-VN" sz="1870" dirty="0">
              <a:latin typeface="Arial" panose="020B0604020202020204" pitchFamily="34" charset="0"/>
              <a:cs typeface="Arial" panose="020B0604020202020204" pitchFamily="34" charset="0"/>
            </a:endParaRPr>
          </a:p>
        </p:txBody>
      </p:sp>
      <p:sp>
        <p:nvSpPr>
          <p:cNvPr id="2" name="Google Shape;790;p24"/>
          <p:cNvSpPr txBox="1"/>
          <p:nvPr/>
        </p:nvSpPr>
        <p:spPr>
          <a:xfrm>
            <a:off x="971620" y="883156"/>
            <a:ext cx="10272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1pPr>
            <a:lvl2pPr marR="0" lvl="1"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9pPr>
          </a:lstStyle>
          <a:p>
            <a:pPr algn="just" defTabSz="1219200">
              <a:lnSpc>
                <a:spcPct val="107000"/>
              </a:lnSpc>
              <a:spcAft>
                <a:spcPts val="1065"/>
              </a:spcAft>
              <a:buClr>
                <a:srgbClr val="333333"/>
              </a:buClr>
            </a:pPr>
            <a:r>
              <a:rPr lang="vi-VN" sz="2400" kern="100" dirty="0">
                <a:solidFill>
                  <a:srgbClr val="333333"/>
                </a:solidFill>
                <a:latin typeface="Arial" panose="020B0604020202020204" pitchFamily="34" charset="0"/>
                <a:ea typeface="Calibri" panose="020F0502020204030204" pitchFamily="34" charset="0"/>
                <a:cs typeface="Times New Roman" panose="02020603050405020304" charset="0"/>
              </a:rPr>
              <a:t> 2. Các phương thức điều khiển ổn định mực nước</a:t>
            </a:r>
          </a:p>
        </p:txBody>
      </p:sp>
      <p:sp>
        <p:nvSpPr>
          <p:cNvPr id="3" name="Google Shape;790;p24"/>
          <p:cNvSpPr txBox="1"/>
          <p:nvPr/>
        </p:nvSpPr>
        <p:spPr>
          <a:xfrm>
            <a:off x="1130387" y="1391587"/>
            <a:ext cx="10272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1pPr>
            <a:lvl2pPr marR="0" lvl="1"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9pPr>
          </a:lstStyle>
          <a:p>
            <a:pPr algn="just" defTabSz="1219200">
              <a:lnSpc>
                <a:spcPct val="107000"/>
              </a:lnSpc>
              <a:spcAft>
                <a:spcPts val="1065"/>
              </a:spcAft>
              <a:buClr>
                <a:srgbClr val="333333"/>
              </a:buClr>
            </a:pPr>
            <a:r>
              <a:rPr lang="vi-VN" sz="2135" i="1" kern="100" dirty="0">
                <a:solidFill>
                  <a:srgbClr val="333333"/>
                </a:solidFill>
                <a:latin typeface="Arial" panose="020B0604020202020204" pitchFamily="34" charset="0"/>
                <a:ea typeface="Calibri" panose="020F0502020204030204" pitchFamily="34" charset="0"/>
                <a:cs typeface="Times New Roman" panose="02020603050405020304" charset="0"/>
              </a:rPr>
              <a:t> c) Các phương pháp điều khiển ổn định mức nước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24"/>
          <p:cNvSpPr txBox="1">
            <a:spLocks noGrp="1"/>
          </p:cNvSpPr>
          <p:nvPr>
            <p:ph type="title"/>
          </p:nvPr>
        </p:nvSpPr>
        <p:spPr>
          <a:xfrm>
            <a:off x="971620" y="350679"/>
            <a:ext cx="10272000" cy="763600"/>
          </a:xfrm>
          <a:prstGeom prst="rect">
            <a:avLst/>
          </a:prstGeom>
        </p:spPr>
        <p:txBody>
          <a:bodyPr spcFirstLastPara="1" wrap="square" lIns="121900" tIns="121900" rIns="121900" bIns="121900" anchor="t" anchorCtr="0">
            <a:noAutofit/>
          </a:bodyPr>
          <a:lstStyle/>
          <a:p>
            <a:pPr algn="just">
              <a:lnSpc>
                <a:spcPct val="107000"/>
              </a:lnSpc>
              <a:spcAft>
                <a:spcPts val="1065"/>
              </a:spcAft>
            </a:pPr>
            <a:r>
              <a:rPr lang="en-US" sz="2400" kern="100" dirty="0">
                <a:latin typeface="+mn-lt"/>
                <a:ea typeface="Calibri" panose="020F0502020204030204" pitchFamily="34" charset="0"/>
                <a:cs typeface="Times New Roman" panose="02020603050405020304" charset="0"/>
              </a:rPr>
              <a:t>I. </a:t>
            </a:r>
            <a:r>
              <a:rPr lang="en-US" sz="2400" kern="100" dirty="0" err="1">
                <a:latin typeface="+mn-lt"/>
                <a:ea typeface="Calibri" panose="020F0502020204030204" pitchFamily="34" charset="0"/>
                <a:cs typeface="Times New Roman" panose="02020603050405020304" charset="0"/>
              </a:rPr>
              <a:t>Tổng</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quan</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về</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hệ</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thống</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ổn</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định</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mực</a:t>
            </a:r>
            <a:r>
              <a:rPr lang="en-US" sz="2400" kern="100" dirty="0">
                <a:latin typeface="+mn-lt"/>
                <a:ea typeface="Calibri" panose="020F0502020204030204" pitchFamily="34" charset="0"/>
                <a:cs typeface="Times New Roman" panose="02020603050405020304" charset="0"/>
              </a:rPr>
              <a:t> </a:t>
            </a:r>
            <a:r>
              <a:rPr lang="en-US" sz="2400" kern="100" dirty="0" err="1">
                <a:latin typeface="+mn-lt"/>
                <a:ea typeface="Calibri" panose="020F0502020204030204" pitchFamily="34" charset="0"/>
                <a:cs typeface="Times New Roman" panose="02020603050405020304" charset="0"/>
              </a:rPr>
              <a:t>nước</a:t>
            </a:r>
            <a:endParaRPr lang="vi-VN" sz="2400" kern="100" dirty="0">
              <a:latin typeface="+mn-lt"/>
              <a:ea typeface="Calibri" panose="020F0502020204030204" pitchFamily="34" charset="0"/>
              <a:cs typeface="Times New Roman" panose="02020603050405020304" charset="0"/>
            </a:endParaRPr>
          </a:p>
        </p:txBody>
      </p:sp>
      <p:sp>
        <p:nvSpPr>
          <p:cNvPr id="791" name="Google Shape;791;p24"/>
          <p:cNvSpPr txBox="1">
            <a:spLocks noGrp="1"/>
          </p:cNvSpPr>
          <p:nvPr>
            <p:ph type="subTitle" idx="4294967295"/>
          </p:nvPr>
        </p:nvSpPr>
        <p:spPr>
          <a:xfrm>
            <a:off x="1289050" y="1500505"/>
            <a:ext cx="9954260" cy="1928495"/>
          </a:xfrm>
          <a:prstGeom prst="rect">
            <a:avLst/>
          </a:prstGeom>
        </p:spPr>
        <p:txBody>
          <a:bodyPr spcFirstLastPara="1" wrap="square" lIns="121900" tIns="121900" rIns="121900" bIns="121900" anchor="t" anchorCtr="0">
            <a:noAutofit/>
          </a:bodyPr>
          <a:lstStyle/>
          <a:p>
            <a:pPr marL="0" indent="0" algn="just">
              <a:buNone/>
            </a:pPr>
            <a:r>
              <a:rPr lang="vi-VN" b="1" dirty="0">
                <a:latin typeface="+mn-lt"/>
              </a:rPr>
              <a:t>Nguyên tắc hoạt động của mô hình:</a:t>
            </a:r>
          </a:p>
          <a:p>
            <a:pPr marL="0" indent="0" algn="just">
              <a:buNone/>
            </a:pPr>
            <a:r>
              <a:rPr lang="vi-VN" dirty="0">
                <a:latin typeface="+mn-lt"/>
              </a:rPr>
              <a:t>- Nước từ bồn chứa được bơm bởi động cơ vào bồn điều khiển, và lưu lượng nước có thể được điều chỉnh thông qua bơm nước. </a:t>
            </a:r>
          </a:p>
          <a:p>
            <a:pPr marL="0" indent="0" algn="just">
              <a:buNone/>
            </a:pPr>
            <a:r>
              <a:rPr lang="vi-VN" dirty="0">
                <a:latin typeface="+mn-lt"/>
              </a:rPr>
              <a:t>- Mức nước trong bồn được đo bằng cảm biến và thông tin này được truyền đến bộ điều khiển. </a:t>
            </a:r>
          </a:p>
          <a:p>
            <a:pPr marL="0" indent="0" algn="just">
              <a:buNone/>
            </a:pPr>
            <a:endParaRPr lang="vi-VN" dirty="0">
              <a:latin typeface="+mn-lt"/>
            </a:endParaRPr>
          </a:p>
        </p:txBody>
      </p:sp>
      <p:sp>
        <p:nvSpPr>
          <p:cNvPr id="2" name="Google Shape;790;p24"/>
          <p:cNvSpPr txBox="1"/>
          <p:nvPr/>
        </p:nvSpPr>
        <p:spPr>
          <a:xfrm>
            <a:off x="971620" y="883156"/>
            <a:ext cx="10272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1pPr>
            <a:lvl2pPr marR="0" lvl="1"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500"/>
              <a:buFont typeface="Anybody"/>
              <a:buNone/>
              <a:defRPr sz="3500" b="1" i="0" u="none" strike="noStrike" cap="none">
                <a:solidFill>
                  <a:schemeClr val="dk1"/>
                </a:solidFill>
                <a:latin typeface="Anybody"/>
                <a:ea typeface="Anybody"/>
                <a:cs typeface="Anybody"/>
                <a:sym typeface="Anybody"/>
              </a:defRPr>
            </a:lvl9pPr>
          </a:lstStyle>
          <a:p>
            <a:pPr algn="just" defTabSz="1219200">
              <a:lnSpc>
                <a:spcPct val="107000"/>
              </a:lnSpc>
              <a:spcAft>
                <a:spcPts val="1065"/>
              </a:spcAft>
              <a:buClr>
                <a:srgbClr val="333333"/>
              </a:buClr>
            </a:pPr>
            <a:r>
              <a:rPr lang="vi-VN" sz="2400" kern="100" dirty="0">
                <a:solidFill>
                  <a:srgbClr val="333333"/>
                </a:solidFill>
                <a:latin typeface="Arial" panose="020B0604020202020204" pitchFamily="34" charset="0"/>
                <a:ea typeface="Calibri" panose="020F0502020204030204" pitchFamily="34" charset="0"/>
                <a:cs typeface="Times New Roman" panose="02020603050405020304" charset="0"/>
              </a:rPr>
              <a:t> 3. Bài toán ổn định mực nước</a:t>
            </a:r>
          </a:p>
        </p:txBody>
      </p:sp>
      <p:pic>
        <p:nvPicPr>
          <p:cNvPr id="4" name="Picture 1"/>
          <p:cNvPicPr>
            <a:picLocks noChangeAspect="1"/>
          </p:cNvPicPr>
          <p:nvPr/>
        </p:nvPicPr>
        <p:blipFill rotWithShape="1">
          <a:blip r:embed="rId3"/>
          <a:srcRect l="1151"/>
          <a:stretch>
            <a:fillRect/>
          </a:stretch>
        </p:blipFill>
        <p:spPr bwMode="auto">
          <a:xfrm>
            <a:off x="7047230" y="3429000"/>
            <a:ext cx="4196080" cy="2915285"/>
          </a:xfrm>
          <a:prstGeom prst="rect">
            <a:avLst/>
          </a:prstGeom>
          <a:ln>
            <a:noFill/>
          </a:ln>
        </p:spPr>
      </p:pic>
      <p:sp>
        <p:nvSpPr>
          <p:cNvPr id="5" name="Text Box 4"/>
          <p:cNvSpPr txBox="1"/>
          <p:nvPr/>
        </p:nvSpPr>
        <p:spPr>
          <a:xfrm>
            <a:off x="1289050" y="3272790"/>
            <a:ext cx="5617210" cy="3071495"/>
          </a:xfrm>
          <a:prstGeom prst="rect">
            <a:avLst/>
          </a:prstGeom>
          <a:noFill/>
        </p:spPr>
        <p:txBody>
          <a:bodyPr wrap="square" rtlCol="0">
            <a:noAutofit/>
          </a:bodyPr>
          <a:lstStyle/>
          <a:p>
            <a:pPr marL="0" indent="0" algn="just">
              <a:buNone/>
            </a:pPr>
            <a:r>
              <a:rPr lang="vi-VN" dirty="0">
                <a:sym typeface="+mn-ea"/>
              </a:rPr>
              <a:t>- Bộ điều khiển kiểm soát lưu lượng chất lỏng vào bồn, bằng cách điều chỉnh công suất máy bơm thông qua điện áp cấp cho máy bơm. </a:t>
            </a:r>
            <a:endParaRPr lang="vi-VN" dirty="0">
              <a:latin typeface="+mn-lt"/>
            </a:endParaRPr>
          </a:p>
          <a:p>
            <a:pPr marL="0" indent="0" algn="just">
              <a:buNone/>
            </a:pPr>
            <a:r>
              <a:rPr lang="vi-VN" dirty="0">
                <a:sym typeface="+mn-ea"/>
              </a:rPr>
              <a:t>- Nhiệm vụ của bộ điều khiển là điều chỉnh bơm nước </a:t>
            </a:r>
            <a:endParaRPr lang="vi-VN" dirty="0">
              <a:latin typeface="+mn-lt"/>
            </a:endParaRPr>
          </a:p>
          <a:p>
            <a:pPr marL="0" indent="0" algn="just">
              <a:buNone/>
            </a:pPr>
            <a:r>
              <a:rPr lang="vi-VN" dirty="0">
                <a:sym typeface="+mn-ea"/>
              </a:rPr>
              <a:t>chất lỏng vào sao cho mức nước trong bồn điều khiển</a:t>
            </a:r>
            <a:endParaRPr lang="vi-VN" dirty="0">
              <a:latin typeface="+mn-lt"/>
            </a:endParaRPr>
          </a:p>
          <a:p>
            <a:pPr marL="0" indent="0" algn="just">
              <a:buNone/>
            </a:pPr>
            <a:r>
              <a:rPr lang="vi-VN" dirty="0">
                <a:sym typeface="+mn-ea"/>
              </a:rPr>
              <a:t>duy trì ổn định theo giá trị được đặt trước. </a:t>
            </a:r>
            <a:endParaRPr lang="vi-VN" dirty="0">
              <a:latin typeface="+mn-lt"/>
            </a:endParaRPr>
          </a:p>
          <a:p>
            <a:pPr marL="0" indent="0" algn="just">
              <a:buNone/>
            </a:pPr>
            <a:r>
              <a:rPr lang="vi-VN" dirty="0">
                <a:sym typeface="+mn-ea"/>
              </a:rPr>
              <a:t>- Hệ thống phải được lập trình sao cho mức nước trong bồn luôn duy trì ổn định mà không phụ thuộc vào lượng tiêu thụ.</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24"/>
          <p:cNvSpPr txBox="1">
            <a:spLocks noGrp="1"/>
          </p:cNvSpPr>
          <p:nvPr>
            <p:ph type="title"/>
          </p:nvPr>
        </p:nvSpPr>
        <p:spPr>
          <a:xfrm>
            <a:off x="971620" y="350679"/>
            <a:ext cx="10272000" cy="763600"/>
          </a:xfrm>
          <a:prstGeom prst="rect">
            <a:avLst/>
          </a:prstGeom>
        </p:spPr>
        <p:txBody>
          <a:bodyPr spcFirstLastPara="1" wrap="square" lIns="121900" tIns="121900" rIns="121900" bIns="121900" anchor="t" anchorCtr="0">
            <a:noAutofit/>
          </a:bodyPr>
          <a:lstStyle/>
          <a:p>
            <a:pPr algn="just">
              <a:lnSpc>
                <a:spcPct val="107000"/>
              </a:lnSpc>
              <a:spcAft>
                <a:spcPts val="1065"/>
              </a:spcAft>
            </a:pPr>
            <a:r>
              <a:rPr lang="vi-VN" sz="2400" kern="100" dirty="0">
                <a:latin typeface="+mn-lt"/>
                <a:ea typeface="Calibri" panose="020F0502020204030204" pitchFamily="34" charset="0"/>
                <a:cs typeface="Times New Roman" panose="02020603050405020304" charset="0"/>
              </a:rPr>
              <a:t>II. Lý thuyết điều khiển mực nước hệ bồn đơn</a:t>
            </a:r>
          </a:p>
        </p:txBody>
      </p:sp>
      <mc:AlternateContent xmlns:mc="http://schemas.openxmlformats.org/markup-compatibility/2006" xmlns:a14="http://schemas.microsoft.com/office/drawing/2010/main">
        <mc:Choice Requires="a14">
          <p:sp>
            <p:nvSpPr>
              <p:cNvPr id="791" name="Google Shape;791;p24"/>
              <p:cNvSpPr txBox="1">
                <a:spLocks noGrp="1"/>
              </p:cNvSpPr>
              <p:nvPr>
                <p:ph type="subTitle" idx="4294967295"/>
              </p:nvPr>
            </p:nvSpPr>
            <p:spPr>
              <a:xfrm>
                <a:off x="6530340" y="1114425"/>
                <a:ext cx="5278120" cy="5116830"/>
              </a:xfrm>
              <a:prstGeom prst="rect">
                <a:avLst/>
              </a:prstGeom>
            </p:spPr>
            <p:txBody>
              <a:bodyPr spcFirstLastPara="1" wrap="square" lIns="121900" tIns="121900" rIns="121900" bIns="121900" anchor="t" anchorCtr="0">
                <a:noAutofit/>
              </a:bodyPr>
              <a:lstStyle/>
              <a:p>
                <a:pPr marL="0" indent="0">
                  <a:lnSpc>
                    <a:spcPct val="150000"/>
                  </a:lnSpc>
                  <a:buNone/>
                </a:pPr>
                <a:r>
                  <a:rPr lang="vi-VN" b="1" i="1" dirty="0">
                    <a:latin typeface="+mn-lt"/>
                  </a:rPr>
                  <a:t>u(t)	</a:t>
                </a:r>
                <a:r>
                  <a:rPr lang="vi-VN" dirty="0">
                    <a:latin typeface="+mn-lt"/>
                  </a:rPr>
                  <a:t>– Điện áp điều khiển máy bơm                	   (0 ≤ u(t) ≤ 12V) </a:t>
                </a:r>
              </a:p>
              <a:p>
                <a:pPr marL="0" indent="0">
                  <a:lnSpc>
                    <a:spcPct val="150000"/>
                  </a:lnSpc>
                  <a:buNone/>
                </a:pPr>
                <a:r>
                  <a:rPr lang="vi-VN" b="1" i="1" dirty="0">
                    <a:latin typeface="+mn-lt"/>
                  </a:rPr>
                  <a:t>h(t)</a:t>
                </a:r>
                <a:r>
                  <a:rPr lang="vi-VN" dirty="0">
                    <a:latin typeface="+mn-lt"/>
                  </a:rPr>
                  <a:t> 	– Độ cao chất lỏng trong bồn (</a:t>
                </a:r>
                <a:r>
                  <a:rPr lang="vi-VN" dirty="0" err="1">
                    <a:latin typeface="+mn-lt"/>
                  </a:rPr>
                  <a:t>cm</a:t>
                </a:r>
                <a:r>
                  <a:rPr lang="vi-VN" dirty="0">
                    <a:latin typeface="+mn-lt"/>
                  </a:rPr>
                  <a:t>) </a:t>
                </a:r>
              </a:p>
              <a:p>
                <a:pPr marL="0" indent="0">
                  <a:lnSpc>
                    <a:spcPct val="150000"/>
                  </a:lnSpc>
                  <a:buNone/>
                </a:pPr>
                <a:r>
                  <a:rPr lang="vi-VN" b="1" i="1" dirty="0">
                    <a:latin typeface="+mn-lt"/>
                  </a:rPr>
                  <a:t>A(h)</a:t>
                </a:r>
                <a:r>
                  <a:rPr lang="vi-VN" dirty="0">
                    <a:latin typeface="+mn-lt"/>
                  </a:rPr>
                  <a:t> 	– Tiết diện ngang bồn chứa (cm2) </a:t>
                </a:r>
              </a:p>
              <a:p>
                <a:pPr marL="0" indent="0">
                  <a:lnSpc>
                    <a:spcPct val="150000"/>
                  </a:lnSpc>
                  <a:buNone/>
                </a:pPr>
                <a:r>
                  <a:rPr lang="vi-VN" b="1" i="1" dirty="0" err="1">
                    <a:latin typeface="+mn-lt"/>
                  </a:rPr>
                  <a:t>hmax</a:t>
                </a:r>
                <a:r>
                  <a:rPr lang="vi-VN" dirty="0">
                    <a:latin typeface="+mn-lt"/>
                  </a:rPr>
                  <a:t> 	– Độ cao cực đại bồn chứa </a:t>
                </a:r>
              </a:p>
              <a:p>
                <a:pPr marL="0" indent="0">
                  <a:lnSpc>
                    <a:spcPct val="150000"/>
                  </a:lnSpc>
                  <a:buNone/>
                </a:pPr>
                <a:r>
                  <a:rPr lang="vi-VN" b="1" i="1" dirty="0" err="1">
                    <a:latin typeface="+mn-lt"/>
                  </a:rPr>
                  <a:t>Amax</a:t>
                </a:r>
                <a:r>
                  <a:rPr lang="vi-VN" b="1" i="1" dirty="0">
                    <a:latin typeface="+mn-lt"/>
                  </a:rPr>
                  <a:t> 	</a:t>
                </a:r>
                <a:r>
                  <a:rPr lang="vi-VN" dirty="0">
                    <a:latin typeface="+mn-lt"/>
                  </a:rPr>
                  <a:t>– Tiết diện ngang cực đại  </a:t>
                </a:r>
              </a:p>
              <a:p>
                <a:pPr marL="0" indent="0">
                  <a:lnSpc>
                    <a:spcPct val="150000"/>
                  </a:lnSpc>
                  <a:buNone/>
                </a:pPr>
                <a:r>
                  <a:rPr lang="vi-VN" b="1" i="1" dirty="0" err="1">
                    <a:latin typeface="+mn-lt"/>
                    <a:sym typeface="+mn-ea"/>
                  </a:rPr>
                  <a:t>Amin</a:t>
                </a:r>
                <a:r>
                  <a:rPr lang="vi-VN" b="1" i="1" dirty="0">
                    <a:latin typeface="+mn-lt"/>
                    <a:sym typeface="+mn-ea"/>
                  </a:rPr>
                  <a:t> 	</a:t>
                </a:r>
                <a:r>
                  <a:rPr lang="vi-VN" dirty="0">
                    <a:latin typeface="+mn-lt"/>
                    <a:sym typeface="+mn-ea"/>
                  </a:rPr>
                  <a:t>– Tiết diện ngang cực tiểu </a:t>
                </a:r>
                <a:endParaRPr lang="vi-VN" b="1" i="1" dirty="0">
                  <a:latin typeface="+mn-lt"/>
                </a:endParaRPr>
              </a:p>
              <a:p>
                <a:pPr marL="0" indent="0">
                  <a:lnSpc>
                    <a:spcPct val="150000"/>
                  </a:lnSpc>
                  <a:buNone/>
                </a:pPr>
                <a:r>
                  <a:rPr lang="vi-VN" b="1" i="1" dirty="0">
                    <a:latin typeface="+mn-lt"/>
                  </a:rPr>
                  <a:t>k</a:t>
                </a:r>
                <a:r>
                  <a:rPr lang="vi-VN" dirty="0">
                    <a:latin typeface="+mn-lt"/>
                  </a:rPr>
                  <a:t> 	– Hệ số tỷ lệ với công suất máy bơm </a:t>
                </a:r>
              </a:p>
              <a:p>
                <a:pPr marL="0" indent="0">
                  <a:lnSpc>
                    <a:spcPct val="150000"/>
                  </a:lnSpc>
                  <a:buNone/>
                </a:pPr>
                <a:r>
                  <a:rPr lang="vi-VN" b="1" i="1" dirty="0">
                    <a:latin typeface="+mn-lt"/>
                  </a:rPr>
                  <a:t>a</a:t>
                </a:r>
                <a:r>
                  <a:rPr lang="vi-VN" dirty="0">
                    <a:latin typeface="+mn-lt"/>
                  </a:rPr>
                  <a:t> 	– Tiết diện van xả (cm2) </a:t>
                </a:r>
              </a:p>
              <a:p>
                <a:pPr marL="0" indent="0">
                  <a:lnSpc>
                    <a:spcPct val="150000"/>
                  </a:lnSpc>
                  <a:buNone/>
                </a:pPr>
                <a:r>
                  <a:rPr lang="vi-VN" b="1" i="1" dirty="0">
                    <a:latin typeface="+mn-lt"/>
                  </a:rPr>
                  <a:t>g</a:t>
                </a:r>
                <a:r>
                  <a:rPr lang="vi-VN" dirty="0">
                    <a:latin typeface="+mn-lt"/>
                  </a:rPr>
                  <a:t> 	– Gia tốc trong trường (981cm/s2) </a:t>
                </a:r>
              </a:p>
              <a:p>
                <a:pPr marL="0" indent="0">
                  <a:lnSpc>
                    <a:spcPct val="150000"/>
                  </a:lnSpc>
                  <a:buNone/>
                </a:pPr>
                <a14:m>
                  <m:oMath xmlns:m="http://schemas.openxmlformats.org/officeDocument/2006/math">
                    <m:sSub>
                      <m:sSubPr>
                        <m:ctrlPr>
                          <a:rPr lang="vi-VN" b="1" i="1" dirty="0">
                            <a:solidFill>
                              <a:srgbClr val="836967"/>
                            </a:solidFill>
                            <a:latin typeface="Cambria Math" panose="02040503050406030204" pitchFamily="18" charset="0"/>
                          </a:rPr>
                        </m:ctrlPr>
                      </m:sSubPr>
                      <m:e>
                        <m:r>
                          <a:rPr lang="vi-VN" b="1" i="1" dirty="0">
                            <a:latin typeface="Cambria Math" panose="02040503050406030204" pitchFamily="18" charset="0"/>
                          </a:rPr>
                          <m:t>𝑪</m:t>
                        </m:r>
                      </m:e>
                      <m:sub>
                        <m:r>
                          <a:rPr lang="vi-VN" b="1" i="1" dirty="0">
                            <a:latin typeface="Cambria Math" panose="02040503050406030204" pitchFamily="18" charset="0"/>
                          </a:rPr>
                          <m:t>𝑫</m:t>
                        </m:r>
                      </m:sub>
                    </m:sSub>
                  </m:oMath>
                </a14:m>
                <a:r>
                  <a:rPr lang="vi-VN" b="1" dirty="0">
                    <a:latin typeface="+mn-lt"/>
                  </a:rPr>
                  <a:t> 	</a:t>
                </a:r>
                <a:r>
                  <a:rPr lang="vi-VN" dirty="0">
                    <a:latin typeface="+mn-lt"/>
                  </a:rPr>
                  <a:t>– Hệ số xả</a:t>
                </a:r>
              </a:p>
            </p:txBody>
          </p:sp>
        </mc:Choice>
        <mc:Fallback xmlns="">
          <p:sp>
            <p:nvSpPr>
              <p:cNvPr id="791" name="Google Shape;791;p24"/>
              <p:cNvSpPr txBox="1">
                <a:spLocks noRot="1" noChangeAspect="1" noMove="1" noResize="1" noEditPoints="1" noAdjustHandles="1" noChangeArrowheads="1" noChangeShapeType="1" noTextEdit="1"/>
              </p:cNvSpPr>
              <p:nvPr>
                <p:ph type="subTitle" idx="4294967295"/>
              </p:nvPr>
            </p:nvSpPr>
            <p:spPr>
              <a:xfrm>
                <a:off x="6530340" y="1114425"/>
                <a:ext cx="5278120" cy="5116830"/>
              </a:xfrm>
              <a:prstGeom prst="rect">
                <a:avLst/>
              </a:prstGeom>
              <a:blipFill rotWithShape="1">
                <a:blip r:embed="rId3"/>
                <a:stretch>
                  <a:fillRect/>
                </a:stretch>
              </a:blipFill>
            </p:spPr>
            <p:txBody>
              <a:bodyPr/>
              <a:lstStyle/>
              <a:p>
                <a:r>
                  <a:rPr lang="en-US" altLang="en-US">
                    <a:noFill/>
                  </a:rPr>
                  <a:t> </a:t>
                </a:r>
              </a:p>
            </p:txBody>
          </p:sp>
        </mc:Fallback>
      </mc:AlternateContent>
      <p:pic>
        <p:nvPicPr>
          <p:cNvPr id="5" name="Picture 1"/>
          <p:cNvPicPr>
            <a:picLocks noChangeAspect="1"/>
          </p:cNvPicPr>
          <p:nvPr/>
        </p:nvPicPr>
        <p:blipFill rotWithShape="1">
          <a:blip r:embed="rId4"/>
          <a:srcRect l="1151"/>
          <a:stretch>
            <a:fillRect/>
          </a:stretch>
        </p:blipFill>
        <p:spPr bwMode="auto">
          <a:xfrm>
            <a:off x="607695" y="1972310"/>
            <a:ext cx="5765165" cy="3244850"/>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24"/>
          <p:cNvSpPr txBox="1">
            <a:spLocks noGrp="1"/>
          </p:cNvSpPr>
          <p:nvPr>
            <p:ph type="title"/>
          </p:nvPr>
        </p:nvSpPr>
        <p:spPr>
          <a:xfrm>
            <a:off x="971620" y="353651"/>
            <a:ext cx="10272000" cy="763600"/>
          </a:xfrm>
          <a:prstGeom prst="rect">
            <a:avLst/>
          </a:prstGeom>
        </p:spPr>
        <p:txBody>
          <a:bodyPr spcFirstLastPara="1" wrap="square" lIns="121900" tIns="121900" rIns="121900" bIns="121900" anchor="t" anchorCtr="0">
            <a:noAutofit/>
          </a:bodyPr>
          <a:lstStyle/>
          <a:p>
            <a:pPr algn="just">
              <a:lnSpc>
                <a:spcPct val="107000"/>
              </a:lnSpc>
              <a:spcAft>
                <a:spcPts val="1065"/>
              </a:spcAft>
            </a:pPr>
            <a:r>
              <a:rPr lang="vi-VN" sz="2400" kern="100" dirty="0">
                <a:latin typeface="+mn-lt"/>
                <a:ea typeface="Calibri" panose="020F0502020204030204" pitchFamily="34" charset="0"/>
                <a:cs typeface="Times New Roman" panose="02020603050405020304" charset="0"/>
              </a:rPr>
              <a:t>II. Lý thuyết điều khiển mực nước hệ bồn đơn</a:t>
            </a:r>
          </a:p>
        </p:txBody>
      </p:sp>
      <p:pic>
        <p:nvPicPr>
          <p:cNvPr id="5" name="Picture 1"/>
          <p:cNvPicPr>
            <a:picLocks noChangeAspect="1"/>
          </p:cNvPicPr>
          <p:nvPr/>
        </p:nvPicPr>
        <p:blipFill rotWithShape="1">
          <a:blip r:embed="rId3"/>
          <a:srcRect l="1151"/>
          <a:stretch>
            <a:fillRect/>
          </a:stretch>
        </p:blipFill>
        <p:spPr bwMode="auto">
          <a:xfrm>
            <a:off x="7064313" y="1556060"/>
            <a:ext cx="3982431" cy="2241445"/>
          </a:xfrm>
          <a:prstGeom prst="rect">
            <a:avLst/>
          </a:prstGeom>
          <a:ln>
            <a:noFill/>
          </a:ln>
        </p:spPr>
      </p:pic>
      <p:graphicFrame>
        <p:nvGraphicFramePr>
          <p:cNvPr id="2" name="Đối tượng 1"/>
          <p:cNvGraphicFramePr>
            <a:graphicFrameLocks noChangeAspect="1"/>
          </p:cNvGraphicFramePr>
          <p:nvPr/>
        </p:nvGraphicFramePr>
        <p:xfrm>
          <a:off x="2472476" y="1876641"/>
          <a:ext cx="1790797" cy="365760"/>
        </p:xfrm>
        <a:graphic>
          <a:graphicData uri="http://schemas.openxmlformats.org/presentationml/2006/ole">
            <mc:AlternateContent xmlns:mc="http://schemas.openxmlformats.org/markup-compatibility/2006">
              <mc:Choice xmlns:v="urn:schemas-microsoft-com:vml" Requires="v">
                <p:oleObj r:id="rId4" imgW="1193800" imgH="241300" progId="Equation.DSMT4">
                  <p:embed/>
                </p:oleObj>
              </mc:Choice>
              <mc:Fallback>
                <p:oleObj r:id="rId4" imgW="1193800" imgH="241300" progId="Equation.DSMT4">
                  <p:embed/>
                  <p:pic>
                    <p:nvPicPr>
                      <p:cNvPr id="0" name="Đối tượng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2476" y="1876641"/>
                        <a:ext cx="1790797" cy="3657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Đối tượng 2"/>
          <p:cNvGraphicFramePr>
            <a:graphicFrameLocks noChangeAspect="1"/>
          </p:cNvGraphicFramePr>
          <p:nvPr/>
        </p:nvGraphicFramePr>
        <p:xfrm>
          <a:off x="2224613" y="2745757"/>
          <a:ext cx="2500134" cy="365760"/>
        </p:xfrm>
        <a:graphic>
          <a:graphicData uri="http://schemas.openxmlformats.org/presentationml/2006/ole">
            <mc:AlternateContent xmlns:mc="http://schemas.openxmlformats.org/markup-compatibility/2006">
              <mc:Choice xmlns:v="urn:schemas-microsoft-com:vml" Requires="v">
                <p:oleObj r:id="rId6" imgW="1714500" imgH="254000" progId="Equation.DSMT4">
                  <p:embed/>
                </p:oleObj>
              </mc:Choice>
              <mc:Fallback>
                <p:oleObj r:id="rId6" imgW="1714500" imgH="254000" progId="Equation.DSMT4">
                  <p:embed/>
                  <p:pic>
                    <p:nvPicPr>
                      <p:cNvPr id="0" name="Đối tượng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4613" y="2745757"/>
                        <a:ext cx="2500134" cy="3657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Đối tượng 3"/>
          <p:cNvGraphicFramePr>
            <a:graphicFrameLocks noChangeAspect="1"/>
          </p:cNvGraphicFramePr>
          <p:nvPr/>
        </p:nvGraphicFramePr>
        <p:xfrm>
          <a:off x="1727197" y="3545163"/>
          <a:ext cx="3588155" cy="365760"/>
        </p:xfrm>
        <a:graphic>
          <a:graphicData uri="http://schemas.openxmlformats.org/presentationml/2006/ole">
            <mc:AlternateContent xmlns:mc="http://schemas.openxmlformats.org/markup-compatibility/2006">
              <mc:Choice xmlns:v="urn:schemas-microsoft-com:vml" Requires="v">
                <p:oleObj r:id="rId8" imgW="2463800" imgH="254000" progId="Equation.DSMT4">
                  <p:embed/>
                </p:oleObj>
              </mc:Choice>
              <mc:Fallback>
                <p:oleObj r:id="rId8" imgW="2463800" imgH="254000" progId="Equation.DSMT4">
                  <p:embed/>
                  <p:pic>
                    <p:nvPicPr>
                      <p:cNvPr id="0" name="Đối tượng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7197" y="3545163"/>
                        <a:ext cx="3588155" cy="3657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Đối tượng 5"/>
          <p:cNvGraphicFramePr>
            <a:graphicFrameLocks noChangeAspect="1"/>
          </p:cNvGraphicFramePr>
          <p:nvPr/>
        </p:nvGraphicFramePr>
        <p:xfrm>
          <a:off x="1985429" y="4344967"/>
          <a:ext cx="3166457" cy="640080"/>
        </p:xfrm>
        <a:graphic>
          <a:graphicData uri="http://schemas.openxmlformats.org/presentationml/2006/ole">
            <mc:AlternateContent xmlns:mc="http://schemas.openxmlformats.org/markup-compatibility/2006">
              <mc:Choice xmlns:v="urn:schemas-microsoft-com:vml" Requires="v">
                <p:oleObj r:id="rId10" imgW="2070100" imgH="419100" progId="Equation.DSMT4">
                  <p:embed/>
                </p:oleObj>
              </mc:Choice>
              <mc:Fallback>
                <p:oleObj r:id="rId10" imgW="2070100" imgH="419100" progId="Equation.DSMT4">
                  <p:embed/>
                  <p:pic>
                    <p:nvPicPr>
                      <p:cNvPr id="0" name="Đối tượng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85429" y="4344967"/>
                        <a:ext cx="3166457" cy="640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Đối tượng 6"/>
          <p:cNvGraphicFramePr>
            <a:graphicFrameLocks noChangeAspect="1"/>
          </p:cNvGraphicFramePr>
          <p:nvPr/>
        </p:nvGraphicFramePr>
        <p:xfrm>
          <a:off x="2285994" y="5000087"/>
          <a:ext cx="2387450" cy="640080"/>
        </p:xfrm>
        <a:graphic>
          <a:graphicData uri="http://schemas.openxmlformats.org/presentationml/2006/ole">
            <mc:AlternateContent xmlns:mc="http://schemas.openxmlformats.org/markup-compatibility/2006">
              <mc:Choice xmlns:v="urn:schemas-microsoft-com:vml" Requires="v">
                <p:oleObj r:id="rId12" imgW="1625600" imgH="431800" progId="Equation.DSMT4">
                  <p:embed/>
                </p:oleObj>
              </mc:Choice>
              <mc:Fallback>
                <p:oleObj r:id="rId12" imgW="1625600" imgH="431800" progId="Equation.DSMT4">
                  <p:embed/>
                  <p:pic>
                    <p:nvPicPr>
                      <p:cNvPr id="0" name="Đối tượng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5994" y="5000087"/>
                        <a:ext cx="2387450" cy="640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6"/>
          <p:cNvSpPr>
            <a:spLocks noChangeArrowheads="1"/>
          </p:cNvSpPr>
          <p:nvPr/>
        </p:nvSpPr>
        <p:spPr bwMode="auto">
          <a:xfrm>
            <a:off x="969710" y="962314"/>
            <a:ext cx="9133269" cy="410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spAutoFit/>
          </a:bodyPr>
          <a:lstStyle/>
          <a:p>
            <a:pPr algn="just" defTabSz="1219200" eaLnBrk="0" fontAlgn="base" hangingPunct="0">
              <a:spcBef>
                <a:spcPct val="0"/>
              </a:spcBef>
              <a:spcAft>
                <a:spcPct val="0"/>
              </a:spcAft>
            </a:pPr>
            <a:r>
              <a:rPr lang="en-US" altLang="vi-VN" sz="1865" b="1"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Mô</a:t>
            </a:r>
            <a:r>
              <a:rPr lang="en-US" altLang="vi-VN" sz="1865" b="1"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865" b="1"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hình</a:t>
            </a:r>
            <a:r>
              <a:rPr lang="en-US" altLang="vi-VN" sz="1865" b="1"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865" b="1"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toán</a:t>
            </a:r>
            <a:r>
              <a:rPr lang="en-US" altLang="vi-VN" sz="1865" b="1"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865" b="1"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học</a:t>
            </a:r>
            <a:r>
              <a:rPr lang="en-US" altLang="vi-VN" sz="1865" b="1"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865" b="1"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của</a:t>
            </a:r>
            <a:r>
              <a:rPr lang="en-US" altLang="vi-VN" sz="1865" b="1"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865" b="1"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bồn</a:t>
            </a:r>
            <a:r>
              <a:rPr lang="en-US" altLang="vi-VN" sz="1865" b="1"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865" b="1"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nước</a:t>
            </a:r>
            <a:r>
              <a:rPr lang="en-US" altLang="vi-VN" sz="1865" b="1"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p>
        </p:txBody>
      </p:sp>
      <p:sp>
        <p:nvSpPr>
          <p:cNvPr id="14" name="Rectangle 7"/>
          <p:cNvSpPr>
            <a:spLocks noChangeArrowheads="1"/>
          </p:cNvSpPr>
          <p:nvPr/>
        </p:nvSpPr>
        <p:spPr bwMode="auto">
          <a:xfrm>
            <a:off x="969710" y="2245175"/>
            <a:ext cx="10098364" cy="38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spAutoFit/>
          </a:bodyPr>
          <a:lstStyle/>
          <a:p>
            <a:pPr algn="just" defTabSz="1219200" eaLnBrk="0" fontAlgn="base" hangingPunct="0">
              <a:spcBef>
                <a:spcPct val="0"/>
              </a:spcBef>
              <a:spcAft>
                <a:spcPct val="0"/>
              </a:spcAft>
            </a:pP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Lưu</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lượng</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nước</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ra</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của</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bồn</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được</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tính</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bằng</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công</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thức</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endParaRPr lang="vi-VN" altLang="vi-VN" sz="1735" kern="0" dirty="0">
              <a:solidFill>
                <a:srgbClr val="333333"/>
              </a:solidFill>
              <a:latin typeface="Arial" panose="020B0604020202020204" pitchFamily="34" charset="0"/>
              <a:ea typeface="Calibri" panose="020F0502020204030204" pitchFamily="34" charset="0"/>
              <a:cs typeface="Times New Roman" panose="02020603050405020304" charset="0"/>
              <a:sym typeface="Arial" panose="020B0604020202020204"/>
            </a:endParaRPr>
          </a:p>
        </p:txBody>
      </p:sp>
      <p:sp>
        <p:nvSpPr>
          <p:cNvPr id="15" name="Rectangle 8"/>
          <p:cNvSpPr>
            <a:spLocks noChangeArrowheads="1"/>
          </p:cNvSpPr>
          <p:nvPr/>
        </p:nvSpPr>
        <p:spPr bwMode="auto">
          <a:xfrm>
            <a:off x="948380" y="3057407"/>
            <a:ext cx="8970733" cy="38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spAutoFit/>
          </a:bodyPr>
          <a:lstStyle/>
          <a:p>
            <a:pPr algn="just" defTabSz="1219200" eaLnBrk="0" fontAlgn="base" hangingPunct="0">
              <a:spcBef>
                <a:spcPct val="0"/>
              </a:spcBef>
              <a:spcAft>
                <a:spcPct val="0"/>
              </a:spcAft>
            </a:pP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Tốc</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độ</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dòng</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chảy</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qua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bình</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được</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tính</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bằng</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công</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thức</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endParaRPr lang="vi-VN" altLang="vi-VN" sz="1735" kern="0" dirty="0">
              <a:solidFill>
                <a:srgbClr val="333333"/>
              </a:solidFill>
              <a:latin typeface="Arial" panose="020B0604020202020204" pitchFamily="34" charset="0"/>
              <a:ea typeface="Calibri" panose="020F0502020204030204" pitchFamily="34" charset="0"/>
              <a:cs typeface="Times New Roman" panose="02020603050405020304" charset="0"/>
              <a:sym typeface="Arial" panose="020B0604020202020204"/>
            </a:endParaRPr>
          </a:p>
        </p:txBody>
      </p:sp>
      <p:sp>
        <p:nvSpPr>
          <p:cNvPr id="16" name="Rectangle 9"/>
          <p:cNvSpPr>
            <a:spLocks noChangeArrowheads="1"/>
          </p:cNvSpPr>
          <p:nvPr/>
        </p:nvSpPr>
        <p:spPr bwMode="auto">
          <a:xfrm>
            <a:off x="969710" y="3912629"/>
            <a:ext cx="10098364" cy="38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spAutoFit/>
          </a:bodyPr>
          <a:lstStyle/>
          <a:p>
            <a:pPr algn="just" defTabSz="1219200" eaLnBrk="0" fontAlgn="base" hangingPunct="0">
              <a:spcBef>
                <a:spcPct val="0"/>
              </a:spcBef>
              <a:spcAft>
                <a:spcPct val="0"/>
              </a:spcAft>
            </a:pP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Sự</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thay</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đổi</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của</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chiều</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cao</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mực</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nước</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trong</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bồn</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1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được</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tính</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bằng</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công</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thức</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endParaRPr lang="vi-VN" altLang="vi-VN" sz="1735" kern="0" dirty="0">
              <a:solidFill>
                <a:srgbClr val="333333"/>
              </a:solidFill>
              <a:latin typeface="Arial" panose="020B0604020202020204" pitchFamily="34" charset="0"/>
              <a:ea typeface="Calibri" panose="020F0502020204030204" pitchFamily="34" charset="0"/>
              <a:cs typeface="Times New Roman" panose="02020603050405020304" charset="0"/>
              <a:sym typeface="Arial" panose="020B0604020202020204"/>
            </a:endParaRPr>
          </a:p>
        </p:txBody>
      </p:sp>
      <p:sp>
        <p:nvSpPr>
          <p:cNvPr id="17" name="Rectangle 10"/>
          <p:cNvSpPr>
            <a:spLocks noChangeArrowheads="1"/>
          </p:cNvSpPr>
          <p:nvPr/>
        </p:nvSpPr>
        <p:spPr bwMode="auto">
          <a:xfrm>
            <a:off x="947744" y="5132132"/>
            <a:ext cx="10098364" cy="38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spAutoFit/>
          </a:bodyPr>
          <a:lstStyle/>
          <a:p>
            <a:pPr algn="just" defTabSz="1219200" eaLnBrk="0" fontAlgn="base" hangingPunct="0">
              <a:spcBef>
                <a:spcPct val="0"/>
              </a:spcBef>
              <a:spcAft>
                <a:spcPct val="0"/>
              </a:spcAft>
            </a:pP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Trong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đó</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endParaRPr lang="en-US" altLang="vi-VN" sz="2400" kern="0" dirty="0">
              <a:solidFill>
                <a:srgbClr val="333333"/>
              </a:solidFill>
              <a:latin typeface="Arial" panose="020B0604020202020204"/>
              <a:cs typeface="Arial" panose="020B0604020202020204"/>
              <a:sym typeface="Arial" panose="020B0604020202020204"/>
            </a:endParaRPr>
          </a:p>
        </p:txBody>
      </p:sp>
      <p:sp>
        <p:nvSpPr>
          <p:cNvPr id="18" name="Rectangle 11"/>
          <p:cNvSpPr>
            <a:spLocks noChangeArrowheads="1"/>
          </p:cNvSpPr>
          <p:nvPr/>
        </p:nvSpPr>
        <p:spPr bwMode="auto">
          <a:xfrm>
            <a:off x="5637060" y="4986708"/>
            <a:ext cx="917880" cy="38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spAutoFit/>
          </a:bodyPr>
          <a:lstStyle/>
          <a:p>
            <a:pPr indent="609600" algn="just" defTabSz="1219200" eaLnBrk="0" fontAlgn="base" hangingPunct="0">
              <a:spcBef>
                <a:spcPct val="0"/>
              </a:spcBef>
              <a:spcAft>
                <a:spcPct val="0"/>
              </a:spcAft>
            </a:pPr>
            <a:r>
              <a:rPr lang="en-US" altLang="vi-VN" sz="1735" kern="0">
                <a:solidFill>
                  <a:srgbClr val="333333"/>
                </a:solidFill>
                <a:latin typeface="Times New Roman" panose="02020603050405020304" charset="0"/>
                <a:ea typeface="Calibri" panose="020F0502020204030204" pitchFamily="34" charset="0"/>
                <a:cs typeface="Times New Roman" panose="02020603050405020304" charset="0"/>
                <a:sym typeface="Arial" panose="020B0604020202020204"/>
              </a:rPr>
              <a:t> </a:t>
            </a:r>
            <a:endParaRPr lang="en-US" altLang="vi-VN" sz="2400" kern="0">
              <a:solidFill>
                <a:srgbClr val="333333"/>
              </a:solidFill>
              <a:latin typeface="Arial" panose="020B0604020202020204" pitchFamily="34" charset="0"/>
              <a:cs typeface="Arial" panose="020B0604020202020204"/>
              <a:sym typeface="Arial" panose="020B0604020202020204"/>
            </a:endParaRPr>
          </a:p>
        </p:txBody>
      </p:sp>
      <p:sp>
        <p:nvSpPr>
          <p:cNvPr id="19" name="Rectangle 7"/>
          <p:cNvSpPr>
            <a:spLocks noChangeArrowheads="1"/>
          </p:cNvSpPr>
          <p:nvPr/>
        </p:nvSpPr>
        <p:spPr bwMode="auto">
          <a:xfrm>
            <a:off x="948381" y="1445297"/>
            <a:ext cx="10098364" cy="38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spAutoFit/>
          </a:bodyPr>
          <a:lstStyle/>
          <a:p>
            <a:pPr algn="just" defTabSz="1219200" eaLnBrk="0" fontAlgn="base" hangingPunct="0">
              <a:spcBef>
                <a:spcPct val="0"/>
              </a:spcBef>
              <a:spcAft>
                <a:spcPct val="0"/>
              </a:spcAft>
            </a:pP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Lưu</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lượng</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nước</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vi-VN" altLang="vi-VN" sz="1735" kern="0" dirty="0">
                <a:solidFill>
                  <a:srgbClr val="333333"/>
                </a:solidFill>
                <a:latin typeface="Arial" panose="020B0604020202020204" pitchFamily="34" charset="0"/>
                <a:ea typeface="Calibri" panose="020F0502020204030204" pitchFamily="34" charset="0"/>
                <a:cs typeface="Times New Roman" panose="02020603050405020304" charset="0"/>
                <a:sym typeface="Arial" panose="020B0604020202020204"/>
              </a:rPr>
              <a:t>vào</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của</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bồn</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được</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tính</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bằng</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công</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r>
              <a:rPr lang="en-US" altLang="vi-VN" sz="1735" kern="0" dirty="0" err="1">
                <a:solidFill>
                  <a:srgbClr val="333333"/>
                </a:solidFill>
                <a:latin typeface="Arial" panose="020B0604020202020204"/>
                <a:ea typeface="Calibri" panose="020F0502020204030204" pitchFamily="34" charset="0"/>
                <a:cs typeface="Times New Roman" panose="02020603050405020304" charset="0"/>
                <a:sym typeface="Arial" panose="020B0604020202020204"/>
              </a:rPr>
              <a:t>thức</a:t>
            </a:r>
            <a:r>
              <a:rPr lang="en-US" altLang="vi-VN" sz="1735" kern="0" dirty="0">
                <a:solidFill>
                  <a:srgbClr val="333333"/>
                </a:solidFill>
                <a:latin typeface="Arial" panose="020B0604020202020204"/>
                <a:ea typeface="Calibri" panose="020F0502020204030204" pitchFamily="34" charset="0"/>
                <a:cs typeface="Times New Roman" panose="02020603050405020304" charset="0"/>
                <a:sym typeface="Arial" panose="020B0604020202020204"/>
              </a:rPr>
              <a:t>                                                </a:t>
            </a:r>
            <a:endParaRPr lang="vi-VN" altLang="vi-VN" sz="1735" kern="0" dirty="0">
              <a:solidFill>
                <a:srgbClr val="333333"/>
              </a:solidFill>
              <a:latin typeface="Arial" panose="020B0604020202020204" pitchFamily="34" charset="0"/>
              <a:ea typeface="Calibri" panose="020F0502020204030204" pitchFamily="34" charset="0"/>
              <a:cs typeface="Times New Roman" panose="02020603050405020304" charset="0"/>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24"/>
          <p:cNvSpPr txBox="1">
            <a:spLocks noGrp="1"/>
          </p:cNvSpPr>
          <p:nvPr>
            <p:ph type="title"/>
          </p:nvPr>
        </p:nvSpPr>
        <p:spPr>
          <a:xfrm>
            <a:off x="971620" y="350679"/>
            <a:ext cx="10272000" cy="763600"/>
          </a:xfrm>
          <a:prstGeom prst="rect">
            <a:avLst/>
          </a:prstGeom>
        </p:spPr>
        <p:txBody>
          <a:bodyPr spcFirstLastPara="1" wrap="square" lIns="121900" tIns="121900" rIns="121900" bIns="121900" anchor="t" anchorCtr="0">
            <a:noAutofit/>
          </a:bodyPr>
          <a:lstStyle/>
          <a:p>
            <a:pPr algn="just">
              <a:lnSpc>
                <a:spcPct val="107000"/>
              </a:lnSpc>
              <a:spcAft>
                <a:spcPts val="1065"/>
              </a:spcAft>
            </a:pPr>
            <a:r>
              <a:rPr lang="vi-VN" sz="2400" kern="100" dirty="0">
                <a:latin typeface="+mn-lt"/>
                <a:ea typeface="Calibri" panose="020F0502020204030204" pitchFamily="34" charset="0"/>
                <a:cs typeface="Times New Roman" panose="02020603050405020304" charset="0"/>
              </a:rPr>
              <a:t>III. Thiết Kế Hệ Thống Điều Khiển </a:t>
            </a:r>
            <a:r>
              <a:rPr lang="vi-VN" sz="2400" kern="100" dirty="0" err="1">
                <a:latin typeface="+mn-lt"/>
                <a:ea typeface="Calibri" panose="020F0502020204030204" pitchFamily="34" charset="0"/>
                <a:cs typeface="Times New Roman" panose="02020603050405020304" charset="0"/>
              </a:rPr>
              <a:t>Fuzzy</a:t>
            </a:r>
            <a:r>
              <a:rPr lang="vi-VN" sz="2400" kern="100" dirty="0">
                <a:latin typeface="+mn-lt"/>
                <a:ea typeface="Calibri" panose="020F0502020204030204" pitchFamily="34" charset="0"/>
                <a:cs typeface="Times New Roman" panose="02020603050405020304" charset="0"/>
              </a:rPr>
              <a:t>-PI</a:t>
            </a:r>
          </a:p>
        </p:txBody>
      </p:sp>
      <mc:AlternateContent xmlns:mc="http://schemas.openxmlformats.org/markup-compatibility/2006" xmlns:a14="http://schemas.microsoft.com/office/drawing/2010/main">
        <mc:Choice Requires="a14">
          <p:sp>
            <p:nvSpPr>
              <p:cNvPr id="791" name="Google Shape;791;p24"/>
              <p:cNvSpPr txBox="1">
                <a:spLocks noGrp="1"/>
              </p:cNvSpPr>
              <p:nvPr>
                <p:ph type="subTitle" idx="4294967295"/>
              </p:nvPr>
            </p:nvSpPr>
            <p:spPr>
              <a:xfrm>
                <a:off x="1289050" y="1009650"/>
                <a:ext cx="9954260" cy="2888615"/>
              </a:xfrm>
              <a:prstGeom prst="rect">
                <a:avLst/>
              </a:prstGeom>
            </p:spPr>
            <p:txBody>
              <a:bodyPr spcFirstLastPara="1" wrap="square" lIns="121900" tIns="121900" rIns="121900" bIns="121900" anchor="t" anchorCtr="0">
                <a:noAutofit/>
              </a:bodyPr>
              <a:lstStyle/>
              <a:p>
                <a:pPr marL="0" indent="0">
                  <a:lnSpc>
                    <a:spcPct val="150000"/>
                  </a:lnSpc>
                  <a:buNone/>
                </a:pPr>
                <a:r>
                  <a:rPr lang="vi-VN" dirty="0">
                    <a:latin typeface="+mn-lt"/>
                  </a:rPr>
                  <a:t>Tín hiệu đặt </a:t>
                </a:r>
                <a14:m>
                  <m:oMath xmlns:m="http://schemas.openxmlformats.org/officeDocument/2006/math">
                    <m:r>
                      <a:rPr lang="vi-VN" dirty="0">
                        <a:latin typeface="Cambria Math" panose="02040503050406030204" pitchFamily="18" charset="0"/>
                        <a:cs typeface="Cambria Math" panose="02040503050406030204" pitchFamily="18" charset="0"/>
                      </a:rPr>
                      <m:t>0</m:t>
                    </m:r>
                    <m:r>
                      <a:rPr lang="en-US" altLang="vi-VN" i="1" dirty="0">
                        <a:latin typeface="Cambria Math" panose="02040503050406030204" pitchFamily="18" charset="0"/>
                        <a:cs typeface="Cambria Math" panose="02040503050406030204" pitchFamily="18" charset="0"/>
                      </a:rPr>
                      <m:t>≤</m:t>
                    </m:r>
                  </m:oMath>
                </a14:m>
                <a:r>
                  <a:rPr lang="vi-VN" dirty="0">
                    <a:latin typeface="+mn-lt"/>
                  </a:rPr>
                  <a:t>h</a:t>
                </a:r>
                <a:r>
                  <a:rPr lang="vi-VN" baseline="-25000" dirty="0">
                    <a:latin typeface="+mn-lt"/>
                  </a:rPr>
                  <a:t>r</a:t>
                </a:r>
                <a14:m>
                  <m:oMath xmlns:m="http://schemas.openxmlformats.org/officeDocument/2006/math">
                    <m:r>
                      <a:rPr lang="en-US" altLang="vi-VN" i="1" dirty="0">
                        <a:latin typeface="Cambria Math" panose="02040503050406030204" pitchFamily="18" charset="0"/>
                        <a:cs typeface="Cambria Math" panose="02040503050406030204" pitchFamily="18" charset="0"/>
                      </a:rPr>
                      <m:t>≤</m:t>
                    </m:r>
                    <m:r>
                      <a:rPr lang="vi-VN" altLang="en-US" i="1" dirty="0">
                        <a:latin typeface="Cambria Math" panose="02040503050406030204" pitchFamily="18" charset="0"/>
                        <a:ea typeface="MS Mincho" charset="0"/>
                        <a:cs typeface="Cambria Math" panose="02040503050406030204" pitchFamily="18" charset="0"/>
                      </a:rPr>
                      <m:t>12</m:t>
                    </m:r>
                    <m:r>
                      <a:rPr lang="en-US" altLang="vi-VN" i="1" dirty="0">
                        <a:latin typeface="Cambria Math" panose="02040503050406030204" pitchFamily="18" charset="0"/>
                        <a:ea typeface="MS Mincho" charset="0"/>
                        <a:cs typeface="Cambria Math" panose="02040503050406030204" pitchFamily="18" charset="0"/>
                      </a:rPr>
                      <m:t>.</m:t>
                    </m:r>
                    <m:r>
                      <a:rPr lang="vi-VN" altLang="en-US" i="1" dirty="0">
                        <a:latin typeface="Cambria Math" panose="02040503050406030204" pitchFamily="18" charset="0"/>
                        <a:ea typeface="MS Mincho" charset="0"/>
                        <a:cs typeface="Cambria Math" panose="02040503050406030204" pitchFamily="18" charset="0"/>
                      </a:rPr>
                      <m:t>5</m:t>
                    </m:r>
                  </m:oMath>
                </a14:m>
                <a:r>
                  <a:rPr lang="vi-VN" dirty="0">
                    <a:latin typeface="+mn-lt"/>
                  </a:rPr>
                  <a:t>(</a:t>
                </a:r>
                <a:r>
                  <a:rPr lang="en-US" dirty="0">
                    <a:latin typeface="+mn-lt"/>
                  </a:rPr>
                  <a:t>c</a:t>
                </a:r>
                <a:r>
                  <a:rPr lang="vi-VN" dirty="0">
                    <a:latin typeface="+mn-lt"/>
                  </a:rPr>
                  <a:t>m)</a:t>
                </a:r>
              </a:p>
              <a:p>
                <a:pPr marL="0" indent="0">
                  <a:lnSpc>
                    <a:spcPct val="150000"/>
                  </a:lnSpc>
                  <a:buNone/>
                </a:pPr>
                <a:r>
                  <a:rPr lang="vi-VN" dirty="0">
                    <a:latin typeface="+mn-lt"/>
                  </a:rPr>
                  <a:t>Các biến vào/ra của hệ PI mờ</a:t>
                </a:r>
              </a:p>
              <a:p>
                <a:pPr marL="0" indent="0">
                  <a:lnSpc>
                    <a:spcPct val="150000"/>
                  </a:lnSpc>
                  <a:buNone/>
                </a:pPr>
                <a:r>
                  <a:rPr lang="vi-VN" dirty="0">
                    <a:latin typeface="+mn-lt"/>
                  </a:rPr>
                  <a:t> - 2 biến vào: sai số và biến thiên của sai số</a:t>
                </a:r>
                <a:r>
                  <a:rPr lang="en-US" altLang="vi-VN" dirty="0">
                    <a:latin typeface="+mn-lt"/>
                  </a:rPr>
                  <a:t> c</a:t>
                </a:r>
                <a:r>
                  <a:rPr lang="vi-VN" altLang="en-US" dirty="0">
                    <a:latin typeface="+mn-lt"/>
                  </a:rPr>
                  <a:t>ủa mực nước</a:t>
                </a:r>
                <a:endParaRPr lang="vi-VN" dirty="0">
                  <a:latin typeface="+mn-lt"/>
                </a:endParaRPr>
              </a:p>
              <a:p>
                <a:pPr marL="0" indent="0">
                  <a:lnSpc>
                    <a:spcPct val="150000"/>
                  </a:lnSpc>
                  <a:buNone/>
                </a:pPr>
                <a:r>
                  <a:rPr lang="vi-VN" dirty="0">
                    <a:latin typeface="+mn-lt"/>
                  </a:rPr>
                  <a:t> - Biến ra: biến </a:t>
                </a:r>
                <a:r>
                  <a:rPr lang="vi-VN">
                    <a:latin typeface="+mn-lt"/>
                  </a:rPr>
                  <a:t>thiên điện áp </a:t>
                </a:r>
                <a:r>
                  <a:rPr lang="vi-VN" dirty="0">
                    <a:latin typeface="+mn-lt"/>
                  </a:rPr>
                  <a:t>điều khiển động cơ</a:t>
                </a:r>
              </a:p>
              <a:p>
                <a:pPr marL="0" indent="0">
                  <a:lnSpc>
                    <a:spcPct val="150000"/>
                  </a:lnSpc>
                  <a:buNone/>
                </a:pPr>
                <a:r>
                  <a:rPr lang="vi-VN" dirty="0">
                    <a:latin typeface="+mn-lt"/>
                  </a:rPr>
                  <a:t>Chuẩn </a:t>
                </a:r>
                <a:r>
                  <a:rPr lang="vi-VN" dirty="0" err="1">
                    <a:latin typeface="+mn-lt"/>
                  </a:rPr>
                  <a:t>hoá</a:t>
                </a:r>
                <a:r>
                  <a:rPr lang="vi-VN" dirty="0">
                    <a:latin typeface="+mn-lt"/>
                  </a:rPr>
                  <a:t> các biến vào/ra của ta thu được K1=1/</a:t>
                </a:r>
                <a:r>
                  <a:rPr lang="en-US" altLang="vi-VN" dirty="0">
                    <a:latin typeface="+mn-lt"/>
                  </a:rPr>
                  <a:t>12.5</a:t>
                </a:r>
                <a:r>
                  <a:rPr lang="vi-VN" dirty="0">
                    <a:latin typeface="+mn-lt"/>
                  </a:rPr>
                  <a:t>, K2=1(cần chỉnh định), Ku=</a:t>
                </a:r>
                <a:r>
                  <a:rPr lang="en-US" altLang="vi-VN" dirty="0">
                    <a:latin typeface="+mn-lt"/>
                  </a:rPr>
                  <a:t>12</a:t>
                </a:r>
                <a:endParaRPr lang="vi-VN" dirty="0">
                  <a:latin typeface="+mn-lt"/>
                </a:endParaRPr>
              </a:p>
              <a:p>
                <a:pPr marL="0" indent="0">
                  <a:lnSpc>
                    <a:spcPct val="150000"/>
                  </a:lnSpc>
                  <a:buNone/>
                </a:pPr>
                <a:r>
                  <a:rPr lang="vi-VN" dirty="0">
                    <a:latin typeface="+mn-lt"/>
                  </a:rPr>
                  <a:t>Sơ đồ khối của hệ thống điều khiển:</a:t>
                </a:r>
              </a:p>
            </p:txBody>
          </p:sp>
        </mc:Choice>
        <mc:Fallback xmlns="">
          <p:sp>
            <p:nvSpPr>
              <p:cNvPr id="791" name="Google Shape;791;p24"/>
              <p:cNvSpPr txBox="1">
                <a:spLocks noGrp="1" noRot="1" noChangeAspect="1" noMove="1" noResize="1" noEditPoints="1" noAdjustHandles="1" noChangeArrowheads="1" noChangeShapeType="1" noTextEdit="1"/>
              </p:cNvSpPr>
              <p:nvPr>
                <p:ph type="subTitle" idx="4294967295"/>
              </p:nvPr>
            </p:nvSpPr>
            <p:spPr>
              <a:xfrm>
                <a:off x="1289050" y="1009650"/>
                <a:ext cx="9954260" cy="2888615"/>
              </a:xfrm>
              <a:prstGeom prst="rect">
                <a:avLst/>
              </a:prstGeom>
              <a:blipFill>
                <a:blip r:embed="rId3"/>
                <a:stretch>
                  <a:fillRect l="-245"/>
                </a:stretch>
              </a:blipFill>
            </p:spPr>
            <p:txBody>
              <a:bodyPr/>
              <a:lstStyle/>
              <a:p>
                <a:r>
                  <a:rPr lang="en-US">
                    <a:noFill/>
                  </a:rPr>
                  <a:t> </a:t>
                </a:r>
              </a:p>
            </p:txBody>
          </p:sp>
        </mc:Fallback>
      </mc:AlternateContent>
      <p:pic>
        <p:nvPicPr>
          <p:cNvPr id="2" name="Picture 1"/>
          <p:cNvPicPr>
            <a:picLocks noChangeAspect="1"/>
          </p:cNvPicPr>
          <p:nvPr/>
        </p:nvPicPr>
        <p:blipFill>
          <a:blip r:embed="rId4"/>
          <a:stretch>
            <a:fillRect/>
          </a:stretch>
        </p:blipFill>
        <p:spPr>
          <a:xfrm>
            <a:off x="1289050" y="3898265"/>
            <a:ext cx="9803765" cy="2959735"/>
          </a:xfrm>
          <a:prstGeom prst="rect">
            <a:avLst/>
          </a:prstGeom>
        </p:spPr>
      </p:pic>
    </p:spTree>
  </p:cSld>
  <p:clrMapOvr>
    <a:masterClrMapping/>
  </p:clrMapOvr>
</p:sld>
</file>

<file path=ppt/theme/theme1.xml><?xml version="1.0" encoding="utf-8"?>
<a:theme xmlns:a="http://schemas.openxmlformats.org/drawingml/2006/main" name="How to Multiply Matrices by Slidesgo">
  <a:themeElements>
    <a:clrScheme name="Simple Light">
      <a:dk1>
        <a:srgbClr val="333333"/>
      </a:dk1>
      <a:lt1>
        <a:srgbClr val="F5F5F5"/>
      </a:lt1>
      <a:dk2>
        <a:srgbClr val="E6B937"/>
      </a:dk2>
      <a:lt2>
        <a:srgbClr val="FFFFFF"/>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1556</Words>
  <Application>Microsoft Office PowerPoint</Application>
  <PresentationFormat>Widescreen</PresentationFormat>
  <Paragraphs>104</Paragraphs>
  <Slides>24</Slides>
  <Notes>18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2" baseType="lpstr">
      <vt:lpstr>Anybody</vt:lpstr>
      <vt:lpstr>Arial</vt:lpstr>
      <vt:lpstr>Cambria Math</vt:lpstr>
      <vt:lpstr>Nunito Light</vt:lpstr>
      <vt:lpstr>Roboto</vt:lpstr>
      <vt:lpstr>Times New Roman</vt:lpstr>
      <vt:lpstr>How to Multiply Matrices by Slidesgo</vt:lpstr>
      <vt:lpstr>Equation.DSMT4</vt:lpstr>
      <vt:lpstr>ĐIỀU KHIỂN FUZZY-PI CHO HỆ BỒN ĐƠN</vt:lpstr>
      <vt:lpstr>I. Tổng quan về hệ thống ổn định mực nước</vt:lpstr>
      <vt:lpstr>I. Tổng quan về hệ thống ổn định mực nước</vt:lpstr>
      <vt:lpstr>I. Tổng quan về hệ thống ổn định mực nước</vt:lpstr>
      <vt:lpstr>I. Tổng quan về hệ thống ổn định mực nước</vt:lpstr>
      <vt:lpstr>I. Tổng quan về hệ thống ổn định mực nước</vt:lpstr>
      <vt:lpstr>II. Lý thuyết điều khiển mực nước hệ bồn đơn</vt:lpstr>
      <vt:lpstr>II. Lý thuyết điều khiển mực nước hệ bồn đơn</vt:lpstr>
      <vt:lpstr>III. Thiết Kế Hệ Thống Điều Khiển Fuzzy-PI</vt:lpstr>
      <vt:lpstr>III. Thiết Kế Hệ Thống Điều Khiển Fuzzy-PI</vt:lpstr>
      <vt:lpstr>PowerPoint Presentation</vt:lpstr>
      <vt:lpstr>III. Thiết Kế Hệ Thống Điều Khiển Fuzzy-PI</vt:lpstr>
      <vt:lpstr>PowerPoint Presentation</vt:lpstr>
      <vt:lpstr>PowerPoint Presentation</vt:lpstr>
      <vt:lpstr>PowerPoint Presentation</vt:lpstr>
      <vt:lpstr>PowerPoint Presentation</vt:lpstr>
      <vt:lpstr>IV. Xây dựng mô hình điều khiển mờ PI cho hệ bồn nước trên MATLAB</vt:lpstr>
      <vt:lpstr>2. Mô hình thực tế</vt:lpstr>
      <vt:lpstr>2. Mô hình thực tế</vt:lpstr>
      <vt:lpstr>Sơ đồ nối dây</vt:lpstr>
      <vt:lpstr>Mô hình thực tế</vt:lpstr>
      <vt:lpstr>V. Kết quả thực nghiệm</vt:lpstr>
      <vt:lpstr>VI. Nhận xét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ĐIỀU KHIỂN FUZZY-PI CHO HỆ BỒN ĐƠN</dc:title>
  <dc:creator>Minh Quốc Nguyễn</dc:creator>
  <cp:lastModifiedBy>Bui Tien</cp:lastModifiedBy>
  <cp:revision>10</cp:revision>
  <dcterms:created xsi:type="dcterms:W3CDTF">2023-12-11T02:25:00Z</dcterms:created>
  <dcterms:modified xsi:type="dcterms:W3CDTF">2024-05-11T08:02:37Z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924E362C12C34D64AA26008D12CE187C_12</vt:lpwstr>
  </property>
  <property fmtid="{D5CDD505-2E9C-101B-9397-08002B2CF9AE}" pid="3" name="KSOProductBuildVer">
    <vt:lpwstr>1033-12.2.0.13472</vt:lpwstr>
  </property>
</Properties>
</file>